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7" r:id="rId4"/>
    <p:sldId id="376" r:id="rId5"/>
    <p:sldId id="374" r:id="rId6"/>
    <p:sldId id="372" r:id="rId7"/>
    <p:sldId id="371" r:id="rId8"/>
    <p:sldId id="370" r:id="rId9"/>
    <p:sldId id="369" r:id="rId10"/>
    <p:sldId id="368" r:id="rId11"/>
    <p:sldId id="366" r:id="rId12"/>
    <p:sldId id="365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1" d="100"/>
          <a:sy n="61" d="100"/>
        </p:scale>
        <p:origin x="444" y="3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2737" y="2967037"/>
            <a:ext cx="6486525" cy="92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927587-8D50-1B22-9E4C-08E546AC173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911" y="650373"/>
            <a:ext cx="9048408" cy="3993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C8D384F-8031-659E-7563-216E029F0E6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400" y="4149080"/>
            <a:ext cx="8210112" cy="28651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8828856-FB65-299A-9787-48471971B070}"/>
              </a:ext>
            </a:extLst>
          </p:cNvPr>
          <p:cNvSpPr/>
          <p:nvPr/>
        </p:nvSpPr>
        <p:spPr bwMode="auto">
          <a:xfrm>
            <a:off x="7352490" y="6214100"/>
            <a:ext cx="628571" cy="5877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21F9599-B67D-535E-7C48-2C3D729AA601}"/>
              </a:ext>
            </a:extLst>
          </p:cNvPr>
          <p:cNvSpPr/>
          <p:nvPr/>
        </p:nvSpPr>
        <p:spPr bwMode="auto">
          <a:xfrm>
            <a:off x="2381714" y="6146221"/>
            <a:ext cx="638095" cy="5724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96DFF7C-2A92-0A56-413E-1B13FB369108}"/>
              </a:ext>
            </a:extLst>
          </p:cNvPr>
          <p:cNvSpPr/>
          <p:nvPr/>
        </p:nvSpPr>
        <p:spPr bwMode="auto">
          <a:xfrm>
            <a:off x="4871864" y="6185714"/>
            <a:ext cx="628571" cy="524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1124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C6F403-9333-9805-ACA2-7709CFF9437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36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51187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73BA6C-78CA-A840-70C9-D8AD26206A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60376" cy="42581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4A87B00-ADBE-8B20-1D50-514E59D7333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16" y="3841315"/>
            <a:ext cx="7704856" cy="30390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/>
          <a:srcRect l="2367" t="1933" b="3872"/>
          <a:stretch/>
        </p:blipFill>
        <p:spPr>
          <a:xfrm>
            <a:off x="2619280" y="3933057"/>
            <a:ext cx="6429048" cy="2880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3129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764704"/>
            <a:ext cx="8782050" cy="5905500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5159896" y="4365104"/>
            <a:ext cx="2160240" cy="1296144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5231904" y="4365104"/>
            <a:ext cx="1728192" cy="792088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9120336" y="4365104"/>
            <a:ext cx="0" cy="1404578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2587" y="1323975"/>
            <a:ext cx="8886825" cy="4210050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4799856" y="1988840"/>
            <a:ext cx="1872208" cy="2376264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5159896" y="2060848"/>
            <a:ext cx="1800200" cy="1944216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9048328" y="1916832"/>
            <a:ext cx="0" cy="2664296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89214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400" y="1524000"/>
            <a:ext cx="8839200" cy="3810000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4871864" y="2276872"/>
            <a:ext cx="4104456" cy="1656184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7176120" y="2276872"/>
            <a:ext cx="1800200" cy="1656184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7248128" y="2276872"/>
            <a:ext cx="2232248" cy="1440160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84398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20D350-60CB-EBE4-D6AE-E5224F18CB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08243"/>
            <a:ext cx="10056520" cy="26009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E9FB337-9A5B-6CA3-FC08-C966C261BD3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2636912"/>
            <a:ext cx="10056520" cy="4426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64958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1854CD-A4B5-7FAD-6219-5672B4A2DF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3968"/>
            <a:ext cx="10800000" cy="28884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0918487-1C33-4EEB-C196-EC09E6B8754D}"/>
              </a:ext>
            </a:extLst>
          </p:cNvPr>
          <p:cNvSpPr/>
          <p:nvPr/>
        </p:nvSpPr>
        <p:spPr bwMode="auto">
          <a:xfrm>
            <a:off x="7377142" y="1122480"/>
            <a:ext cx="1895238" cy="610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4674B10-EA6A-4411-BDD1-AD195006C46D}"/>
              </a:ext>
            </a:extLst>
          </p:cNvPr>
          <p:cNvSpPr/>
          <p:nvPr/>
        </p:nvSpPr>
        <p:spPr bwMode="auto">
          <a:xfrm>
            <a:off x="8024761" y="2542880"/>
            <a:ext cx="1266666" cy="600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6E9FB337-9A5B-6CA3-FC08-C966C261BD3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3135811"/>
            <a:ext cx="8352928" cy="36762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87667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F0EDB5-83F1-5849-8F8C-938B32BB02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39952"/>
            <a:ext cx="10800000" cy="34836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9E7BEB-EEDF-5C68-3D0D-53DDFE77C14D}"/>
              </a:ext>
            </a:extLst>
          </p:cNvPr>
          <p:cNvSpPr/>
          <p:nvPr/>
        </p:nvSpPr>
        <p:spPr bwMode="auto">
          <a:xfrm>
            <a:off x="7377142" y="1255763"/>
            <a:ext cx="1276190" cy="6012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0A61690-9317-094D-E1BE-4E367DABC082}"/>
              </a:ext>
            </a:extLst>
          </p:cNvPr>
          <p:cNvSpPr/>
          <p:nvPr/>
        </p:nvSpPr>
        <p:spPr bwMode="auto">
          <a:xfrm>
            <a:off x="8662857" y="2992798"/>
            <a:ext cx="1276191" cy="6012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6E9FB337-9A5B-6CA3-FC08-C966C261BD3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576" y="3356992"/>
            <a:ext cx="8352928" cy="36762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51489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69C7A7-7619-F969-4BD5-5DDEEBCE670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895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3604009"/>
            <a:ext cx="7416824" cy="3027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300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7C1256-C443-DDD6-4712-F98E647479C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60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1314897"/>
            <a:ext cx="7704856" cy="3635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361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2023-07-17T15:01:54Z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