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3" r:id="rId3"/>
    <p:sldId id="382" r:id="rId4"/>
    <p:sldId id="381" r:id="rId5"/>
    <p:sldId id="379" r:id="rId6"/>
    <p:sldId id="377" r:id="rId7"/>
    <p:sldId id="376" r:id="rId8"/>
    <p:sldId id="375" r:id="rId9"/>
    <p:sldId id="373" r:id="rId10"/>
    <p:sldId id="372" r:id="rId11"/>
    <p:sldId id="371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541D4-A525-D2B5-7D3D-9DB10D8FE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10800000" cy="218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7A033-1D6E-771A-3C53-5D0320DB8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C3E53-2859-FB5D-DA13-7E4683BF9ACF}"/>
              </a:ext>
            </a:extLst>
          </p:cNvPr>
          <p:cNvSpPr/>
          <p:nvPr/>
        </p:nvSpPr>
        <p:spPr bwMode="auto">
          <a:xfrm>
            <a:off x="2234285" y="1782042"/>
            <a:ext cx="65714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08AC4F-2CD8-5E49-2380-331388AE44A2}"/>
              </a:ext>
            </a:extLst>
          </p:cNvPr>
          <p:cNvSpPr/>
          <p:nvPr/>
        </p:nvSpPr>
        <p:spPr bwMode="auto">
          <a:xfrm>
            <a:off x="4453333" y="1782042"/>
            <a:ext cx="145714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DEBBE6-9A8B-3B5A-D899-104284BF343A}"/>
              </a:ext>
            </a:extLst>
          </p:cNvPr>
          <p:cNvSpPr/>
          <p:nvPr/>
        </p:nvSpPr>
        <p:spPr bwMode="auto">
          <a:xfrm>
            <a:off x="7786666" y="1772512"/>
            <a:ext cx="145714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4C6F98-10C8-0E56-CC19-C62857481294}"/>
              </a:ext>
            </a:extLst>
          </p:cNvPr>
          <p:cNvSpPr/>
          <p:nvPr/>
        </p:nvSpPr>
        <p:spPr bwMode="auto">
          <a:xfrm>
            <a:off x="1091428" y="2087949"/>
            <a:ext cx="1457142" cy="227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56C8FD-5804-E63F-2C71-BCE5B389D23B}"/>
              </a:ext>
            </a:extLst>
          </p:cNvPr>
          <p:cNvSpPr/>
          <p:nvPr/>
        </p:nvSpPr>
        <p:spPr bwMode="auto">
          <a:xfrm>
            <a:off x="3310476" y="2087949"/>
            <a:ext cx="1457142" cy="16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192AF3-BC8B-189B-C6FD-30912D1108A0}"/>
              </a:ext>
            </a:extLst>
          </p:cNvPr>
          <p:cNvSpPr/>
          <p:nvPr/>
        </p:nvSpPr>
        <p:spPr bwMode="auto">
          <a:xfrm>
            <a:off x="6312024" y="2367940"/>
            <a:ext cx="1584176" cy="250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02A1D5-22A4-A468-B257-886902EA7ACD}"/>
              </a:ext>
            </a:extLst>
          </p:cNvPr>
          <p:cNvSpPr/>
          <p:nvPr/>
        </p:nvSpPr>
        <p:spPr bwMode="auto">
          <a:xfrm>
            <a:off x="8040217" y="2348880"/>
            <a:ext cx="2110320" cy="29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4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B5FE3-4BB3-7396-8AC4-D6B172A5A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B23F6-EC3D-C525-72EF-701D5946C300}"/>
              </a:ext>
            </a:extLst>
          </p:cNvPr>
          <p:cNvSpPr/>
          <p:nvPr/>
        </p:nvSpPr>
        <p:spPr bwMode="auto">
          <a:xfrm>
            <a:off x="1834285" y="1277614"/>
            <a:ext cx="495238" cy="2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C0AF8-BA4F-8E52-608B-2E627F20DE04}"/>
              </a:ext>
            </a:extLst>
          </p:cNvPr>
          <p:cNvSpPr/>
          <p:nvPr/>
        </p:nvSpPr>
        <p:spPr bwMode="auto">
          <a:xfrm>
            <a:off x="4053333" y="1277614"/>
            <a:ext cx="1609523" cy="23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2723CA-6666-1253-8FBC-C8EB11B590BC}"/>
              </a:ext>
            </a:extLst>
          </p:cNvPr>
          <p:cNvSpPr/>
          <p:nvPr/>
        </p:nvSpPr>
        <p:spPr bwMode="auto">
          <a:xfrm>
            <a:off x="7386666" y="1248963"/>
            <a:ext cx="1457142" cy="2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6075A7-CB82-1E6D-B95E-7BA7BD4483C0}"/>
              </a:ext>
            </a:extLst>
          </p:cNvPr>
          <p:cNvSpPr/>
          <p:nvPr/>
        </p:nvSpPr>
        <p:spPr bwMode="auto">
          <a:xfrm>
            <a:off x="720001" y="1850643"/>
            <a:ext cx="1418456" cy="184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F9EB86-0139-FD49-930A-90C66A21F1E4}"/>
              </a:ext>
            </a:extLst>
          </p:cNvPr>
          <p:cNvSpPr/>
          <p:nvPr/>
        </p:nvSpPr>
        <p:spPr bwMode="auto">
          <a:xfrm>
            <a:off x="2457353" y="1850643"/>
            <a:ext cx="1980219" cy="1919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9149C8-351D-9E23-6B53-0680D1F16FCF}"/>
              </a:ext>
            </a:extLst>
          </p:cNvPr>
          <p:cNvSpPr/>
          <p:nvPr/>
        </p:nvSpPr>
        <p:spPr bwMode="auto">
          <a:xfrm>
            <a:off x="6219566" y="1888844"/>
            <a:ext cx="1820650" cy="184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2F4F17-DB34-9DBD-3D02-F7E15782C701}"/>
              </a:ext>
            </a:extLst>
          </p:cNvPr>
          <p:cNvSpPr/>
          <p:nvPr/>
        </p:nvSpPr>
        <p:spPr bwMode="auto">
          <a:xfrm>
            <a:off x="8328248" y="1869743"/>
            <a:ext cx="2016224" cy="1919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76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B9333-AD1E-5F73-D5DC-4769CF581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31EB9-60EC-CDA2-D4E5-621970E85AAA}"/>
              </a:ext>
            </a:extLst>
          </p:cNvPr>
          <p:cNvSpPr/>
          <p:nvPr/>
        </p:nvSpPr>
        <p:spPr bwMode="auto">
          <a:xfrm>
            <a:off x="1120000" y="2584570"/>
            <a:ext cx="2209523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8318D-C6FD-4E24-7382-8C6FA78C42E3}"/>
              </a:ext>
            </a:extLst>
          </p:cNvPr>
          <p:cNvSpPr/>
          <p:nvPr/>
        </p:nvSpPr>
        <p:spPr bwMode="auto">
          <a:xfrm>
            <a:off x="4605714" y="2603654"/>
            <a:ext cx="1771428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BFD9D6-B8D7-D095-DF98-546106770297}"/>
              </a:ext>
            </a:extLst>
          </p:cNvPr>
          <p:cNvSpPr/>
          <p:nvPr/>
        </p:nvSpPr>
        <p:spPr bwMode="auto">
          <a:xfrm>
            <a:off x="7624761" y="2603654"/>
            <a:ext cx="1771428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56CA9-6184-962F-9BA8-7D0FE65EBCC8}"/>
              </a:ext>
            </a:extLst>
          </p:cNvPr>
          <p:cNvSpPr/>
          <p:nvPr/>
        </p:nvSpPr>
        <p:spPr bwMode="auto">
          <a:xfrm>
            <a:off x="1120000" y="3176165"/>
            <a:ext cx="1457142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D9D8C4-7561-C3A1-B6F7-9E7E46314A13}"/>
              </a:ext>
            </a:extLst>
          </p:cNvPr>
          <p:cNvSpPr/>
          <p:nvPr/>
        </p:nvSpPr>
        <p:spPr bwMode="auto">
          <a:xfrm>
            <a:off x="4605714" y="3176165"/>
            <a:ext cx="113333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8CC528-B30D-3831-B74B-7F5DD2AA7529}"/>
              </a:ext>
            </a:extLst>
          </p:cNvPr>
          <p:cNvSpPr/>
          <p:nvPr/>
        </p:nvSpPr>
        <p:spPr bwMode="auto">
          <a:xfrm>
            <a:off x="7624761" y="3176165"/>
            <a:ext cx="113333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30F3F6-5243-3E3D-FFF1-AD3237574B92}"/>
              </a:ext>
            </a:extLst>
          </p:cNvPr>
          <p:cNvSpPr/>
          <p:nvPr/>
        </p:nvSpPr>
        <p:spPr bwMode="auto">
          <a:xfrm>
            <a:off x="1120000" y="3758217"/>
            <a:ext cx="495238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2A7BAD-C7DA-2FC3-EE16-505995E40E8B}"/>
              </a:ext>
            </a:extLst>
          </p:cNvPr>
          <p:cNvSpPr/>
          <p:nvPr/>
        </p:nvSpPr>
        <p:spPr bwMode="auto">
          <a:xfrm>
            <a:off x="4605714" y="3758217"/>
            <a:ext cx="657142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FBB146-4B7A-E7AC-7962-6B08890452AA}"/>
              </a:ext>
            </a:extLst>
          </p:cNvPr>
          <p:cNvSpPr/>
          <p:nvPr/>
        </p:nvSpPr>
        <p:spPr bwMode="auto">
          <a:xfrm>
            <a:off x="7624761" y="3758217"/>
            <a:ext cx="657142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5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20FB4-EB96-B609-D503-3BC14E4F6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0A4199-3075-4862-AA6C-FB79984D36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788" y="2963518"/>
            <a:ext cx="10800000" cy="34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34E66-94CE-47F6-951F-98471017A4CB}"/>
              </a:ext>
            </a:extLst>
          </p:cNvPr>
          <p:cNvSpPr/>
          <p:nvPr/>
        </p:nvSpPr>
        <p:spPr bwMode="auto">
          <a:xfrm>
            <a:off x="1715502" y="4344876"/>
            <a:ext cx="8142856" cy="33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37B3D-DB73-26F1-D9D4-965A942297AD}"/>
              </a:ext>
            </a:extLst>
          </p:cNvPr>
          <p:cNvSpPr/>
          <p:nvPr/>
        </p:nvSpPr>
        <p:spPr bwMode="auto">
          <a:xfrm>
            <a:off x="1391692" y="4935526"/>
            <a:ext cx="1038095" cy="20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1F5462-18E5-B70A-FFE6-CC4CE8570D93}"/>
              </a:ext>
            </a:extLst>
          </p:cNvPr>
          <p:cNvSpPr/>
          <p:nvPr/>
        </p:nvSpPr>
        <p:spPr bwMode="auto">
          <a:xfrm>
            <a:off x="1391692" y="5469016"/>
            <a:ext cx="8466666" cy="27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E1E60F-E7F5-EED2-C592-E24C38B58784}"/>
              </a:ext>
            </a:extLst>
          </p:cNvPr>
          <p:cNvSpPr/>
          <p:nvPr/>
        </p:nvSpPr>
        <p:spPr bwMode="auto">
          <a:xfrm>
            <a:off x="1391692" y="6031086"/>
            <a:ext cx="8466666" cy="34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4F591-027A-505F-F624-2F4BCF3360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B47A9-0B7A-C9EE-3AB1-FB79ABD11663}"/>
              </a:ext>
            </a:extLst>
          </p:cNvPr>
          <p:cNvSpPr/>
          <p:nvPr/>
        </p:nvSpPr>
        <p:spPr bwMode="auto">
          <a:xfrm>
            <a:off x="1091428" y="1784263"/>
            <a:ext cx="4466666" cy="27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7250D-1627-FC4A-65B6-67E3EA417A57}"/>
              </a:ext>
            </a:extLst>
          </p:cNvPr>
          <p:cNvSpPr/>
          <p:nvPr/>
        </p:nvSpPr>
        <p:spPr bwMode="auto">
          <a:xfrm>
            <a:off x="1091428" y="2309845"/>
            <a:ext cx="4466666" cy="27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2818E-EF6B-4566-A84D-21004BCF558C}"/>
              </a:ext>
            </a:extLst>
          </p:cNvPr>
          <p:cNvSpPr/>
          <p:nvPr/>
        </p:nvSpPr>
        <p:spPr bwMode="auto">
          <a:xfrm>
            <a:off x="1100952" y="2835427"/>
            <a:ext cx="4457142" cy="37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5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211A5-B3A3-167A-3FB8-61C624DA0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0B26B-E344-983E-9D90-902F55039D01}"/>
              </a:ext>
            </a:extLst>
          </p:cNvPr>
          <p:cNvSpPr/>
          <p:nvPr/>
        </p:nvSpPr>
        <p:spPr bwMode="auto">
          <a:xfrm>
            <a:off x="1081904" y="3573361"/>
            <a:ext cx="8447619" cy="27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E4A4E8-BF87-B5D8-17BD-3625AD21A806}"/>
              </a:ext>
            </a:extLst>
          </p:cNvPr>
          <p:cNvSpPr/>
          <p:nvPr/>
        </p:nvSpPr>
        <p:spPr bwMode="auto">
          <a:xfrm>
            <a:off x="1081903" y="4097445"/>
            <a:ext cx="8447620" cy="33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8550E-2DF6-BE5E-75DE-A0F3AEBD6D46}"/>
              </a:ext>
            </a:extLst>
          </p:cNvPr>
          <p:cNvSpPr/>
          <p:nvPr/>
        </p:nvSpPr>
        <p:spPr bwMode="auto">
          <a:xfrm>
            <a:off x="1091428" y="4631056"/>
            <a:ext cx="8438095" cy="323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3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42F70-33CF-BE09-73D4-95E33F3C0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1CFDC-874B-A9EA-3A76-36C9A417A5D6}"/>
              </a:ext>
            </a:extLst>
          </p:cNvPr>
          <p:cNvSpPr/>
          <p:nvPr/>
        </p:nvSpPr>
        <p:spPr bwMode="auto">
          <a:xfrm>
            <a:off x="1091428" y="1668303"/>
            <a:ext cx="4356500" cy="32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C1AA5-D9CA-76C4-222A-BF3407CA7C22}"/>
              </a:ext>
            </a:extLst>
          </p:cNvPr>
          <p:cNvSpPr/>
          <p:nvPr/>
        </p:nvSpPr>
        <p:spPr bwMode="auto">
          <a:xfrm>
            <a:off x="1367619" y="2204864"/>
            <a:ext cx="4080309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682F53-495A-55ED-DD5C-03073B6CE1FA}"/>
              </a:ext>
            </a:extLst>
          </p:cNvPr>
          <p:cNvSpPr/>
          <p:nvPr/>
        </p:nvSpPr>
        <p:spPr bwMode="auto">
          <a:xfrm>
            <a:off x="1120000" y="2755682"/>
            <a:ext cx="990476" cy="20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4F9E59-B9B5-A282-5F06-E5FEFD7B7AA6}"/>
              </a:ext>
            </a:extLst>
          </p:cNvPr>
          <p:cNvSpPr/>
          <p:nvPr/>
        </p:nvSpPr>
        <p:spPr bwMode="auto">
          <a:xfrm>
            <a:off x="1120000" y="3215945"/>
            <a:ext cx="4327928" cy="39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492D84-73D7-5616-8C43-EC3588C328BE}"/>
              </a:ext>
            </a:extLst>
          </p:cNvPr>
          <p:cNvSpPr/>
          <p:nvPr/>
        </p:nvSpPr>
        <p:spPr bwMode="auto">
          <a:xfrm>
            <a:off x="1091427" y="3776291"/>
            <a:ext cx="8460957" cy="32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2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F5CDD-3569-777C-79D2-542F4646E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64A1E-3724-F1FB-E4E2-C697247A8EB5}"/>
              </a:ext>
            </a:extLst>
          </p:cNvPr>
          <p:cNvSpPr/>
          <p:nvPr/>
        </p:nvSpPr>
        <p:spPr bwMode="auto">
          <a:xfrm>
            <a:off x="1358095" y="2260148"/>
            <a:ext cx="5222374" cy="30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A9F24F-8408-A03A-6CFA-BD659B52B84D}"/>
              </a:ext>
            </a:extLst>
          </p:cNvPr>
          <p:cNvSpPr/>
          <p:nvPr/>
        </p:nvSpPr>
        <p:spPr bwMode="auto">
          <a:xfrm>
            <a:off x="1110476" y="2804033"/>
            <a:ext cx="1266666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42A3E3-C6E5-0EBD-CAFB-A6048EBDC455}"/>
              </a:ext>
            </a:extLst>
          </p:cNvPr>
          <p:cNvSpPr/>
          <p:nvPr/>
        </p:nvSpPr>
        <p:spPr bwMode="auto">
          <a:xfrm>
            <a:off x="1110476" y="3300210"/>
            <a:ext cx="5634288" cy="3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099A65-BDC2-1CDA-A4DE-EBC481B65781}"/>
              </a:ext>
            </a:extLst>
          </p:cNvPr>
          <p:cNvSpPr/>
          <p:nvPr/>
        </p:nvSpPr>
        <p:spPr bwMode="auto">
          <a:xfrm>
            <a:off x="1100952" y="3825011"/>
            <a:ext cx="8451432" cy="3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EA4C0A-D3DA-B2A0-0436-C15E48E336CB}"/>
              </a:ext>
            </a:extLst>
          </p:cNvPr>
          <p:cNvSpPr/>
          <p:nvPr/>
        </p:nvSpPr>
        <p:spPr bwMode="auto">
          <a:xfrm>
            <a:off x="1091428" y="4359353"/>
            <a:ext cx="8388948" cy="33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05E3A-1A80-FB0E-C3D8-92EE3369C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4BEA8-D131-DE13-957C-D4640DDA927C}"/>
              </a:ext>
            </a:extLst>
          </p:cNvPr>
          <p:cNvSpPr/>
          <p:nvPr/>
        </p:nvSpPr>
        <p:spPr bwMode="auto">
          <a:xfrm>
            <a:off x="2034285" y="1772763"/>
            <a:ext cx="219047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8E2D88-6045-CBA9-369F-9CE9753F3B5E}"/>
              </a:ext>
            </a:extLst>
          </p:cNvPr>
          <p:cNvSpPr/>
          <p:nvPr/>
        </p:nvSpPr>
        <p:spPr bwMode="auto">
          <a:xfrm>
            <a:off x="6653333" y="1772763"/>
            <a:ext cx="361904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24904-93AD-249B-2712-AE762BEAD5D9}"/>
              </a:ext>
            </a:extLst>
          </p:cNvPr>
          <p:cNvSpPr/>
          <p:nvPr/>
        </p:nvSpPr>
        <p:spPr bwMode="auto">
          <a:xfrm>
            <a:off x="2672380" y="2926244"/>
            <a:ext cx="209523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6066B6-B7EB-99EA-D926-5ED4ADA2BFCF}"/>
              </a:ext>
            </a:extLst>
          </p:cNvPr>
          <p:cNvSpPr/>
          <p:nvPr/>
        </p:nvSpPr>
        <p:spPr bwMode="auto">
          <a:xfrm>
            <a:off x="6081904" y="2926244"/>
            <a:ext cx="219047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9A3C2-ECD6-6B64-3C21-B6ADD80CCF85}"/>
              </a:ext>
            </a:extLst>
          </p:cNvPr>
          <p:cNvSpPr/>
          <p:nvPr/>
        </p:nvSpPr>
        <p:spPr bwMode="auto">
          <a:xfrm>
            <a:off x="8862857" y="2926244"/>
            <a:ext cx="209523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1983A1-20E3-9133-924B-836E76F28954}"/>
              </a:ext>
            </a:extLst>
          </p:cNvPr>
          <p:cNvSpPr/>
          <p:nvPr/>
        </p:nvSpPr>
        <p:spPr bwMode="auto">
          <a:xfrm>
            <a:off x="3224761" y="3498218"/>
            <a:ext cx="219047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D42F7F-C12C-F7C1-A428-BF3A6FB9CB97}"/>
              </a:ext>
            </a:extLst>
          </p:cNvPr>
          <p:cNvSpPr/>
          <p:nvPr/>
        </p:nvSpPr>
        <p:spPr bwMode="auto">
          <a:xfrm>
            <a:off x="6653333" y="3498218"/>
            <a:ext cx="361904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020CF3-74A6-F461-C9FA-2F0F3FA282FE}"/>
              </a:ext>
            </a:extLst>
          </p:cNvPr>
          <p:cNvSpPr/>
          <p:nvPr/>
        </p:nvSpPr>
        <p:spPr bwMode="auto">
          <a:xfrm>
            <a:off x="10053333" y="3498218"/>
            <a:ext cx="371428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9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C9511-1FBA-9FFA-6F4B-4163CD1B91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BA34C-89CD-C2BE-ED0E-94557845D76D}"/>
              </a:ext>
            </a:extLst>
          </p:cNvPr>
          <p:cNvSpPr/>
          <p:nvPr/>
        </p:nvSpPr>
        <p:spPr bwMode="auto">
          <a:xfrm>
            <a:off x="8939047" y="1988840"/>
            <a:ext cx="314284" cy="14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700FAF-E575-1F22-76AB-9903A015B382}"/>
              </a:ext>
            </a:extLst>
          </p:cNvPr>
          <p:cNvSpPr/>
          <p:nvPr/>
        </p:nvSpPr>
        <p:spPr bwMode="auto">
          <a:xfrm>
            <a:off x="6091428" y="2604303"/>
            <a:ext cx="371428" cy="22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C67C2F-441B-378F-D1AA-EE68564771CE}"/>
              </a:ext>
            </a:extLst>
          </p:cNvPr>
          <p:cNvSpPr/>
          <p:nvPr/>
        </p:nvSpPr>
        <p:spPr bwMode="auto">
          <a:xfrm>
            <a:off x="8786666" y="2604303"/>
            <a:ext cx="533333" cy="22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3D6B8F-28BD-3838-25AC-4864B41676FB}"/>
              </a:ext>
            </a:extLst>
          </p:cNvPr>
          <p:cNvSpPr/>
          <p:nvPr/>
        </p:nvSpPr>
        <p:spPr bwMode="auto">
          <a:xfrm>
            <a:off x="7662857" y="3301135"/>
            <a:ext cx="219047" cy="23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12015C-DA05-D4A8-60DB-DA6604366FDC}"/>
              </a:ext>
            </a:extLst>
          </p:cNvPr>
          <p:cNvSpPr/>
          <p:nvPr/>
        </p:nvSpPr>
        <p:spPr bwMode="auto">
          <a:xfrm>
            <a:off x="3272380" y="4007512"/>
            <a:ext cx="219047" cy="22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23592" y="1872652"/>
            <a:ext cx="360040" cy="3322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18368" y="1872652"/>
            <a:ext cx="360040" cy="3322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0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BD064-7C0B-AA2D-B687-94567D515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6A863-7564-3729-F631-1FDD6D316AB6}"/>
              </a:ext>
            </a:extLst>
          </p:cNvPr>
          <p:cNvSpPr/>
          <p:nvPr/>
        </p:nvSpPr>
        <p:spPr bwMode="auto">
          <a:xfrm>
            <a:off x="2520000" y="1791641"/>
            <a:ext cx="209523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A6ABF-031B-CEE8-E7C3-15CA02032C20}"/>
              </a:ext>
            </a:extLst>
          </p:cNvPr>
          <p:cNvSpPr/>
          <p:nvPr/>
        </p:nvSpPr>
        <p:spPr bwMode="auto">
          <a:xfrm>
            <a:off x="5481904" y="2925796"/>
            <a:ext cx="323809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7FC3B-9919-5144-B7E8-0211CBCD91C8}"/>
              </a:ext>
            </a:extLst>
          </p:cNvPr>
          <p:cNvSpPr/>
          <p:nvPr/>
        </p:nvSpPr>
        <p:spPr bwMode="auto">
          <a:xfrm>
            <a:off x="9205714" y="2916265"/>
            <a:ext cx="352380" cy="27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A554B6-6E68-5746-4ECB-F50D13D1D9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7024"/>
            <a:ext cx="10800000" cy="289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A80789-31E7-E117-BF47-4CFF649711D7}"/>
              </a:ext>
            </a:extLst>
          </p:cNvPr>
          <p:cNvSpPr/>
          <p:nvPr/>
        </p:nvSpPr>
        <p:spPr bwMode="auto">
          <a:xfrm>
            <a:off x="2910476" y="4089454"/>
            <a:ext cx="371428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D413B9-41FC-E602-F6AE-5275A9598EC5}"/>
              </a:ext>
            </a:extLst>
          </p:cNvPr>
          <p:cNvSpPr/>
          <p:nvPr/>
        </p:nvSpPr>
        <p:spPr bwMode="auto">
          <a:xfrm>
            <a:off x="7510476" y="4098996"/>
            <a:ext cx="371427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53A42C-34D1-5565-93BF-0A8A7FEF8C91}"/>
              </a:ext>
            </a:extLst>
          </p:cNvPr>
          <p:cNvSpPr/>
          <p:nvPr/>
        </p:nvSpPr>
        <p:spPr bwMode="auto">
          <a:xfrm>
            <a:off x="2910476" y="4671507"/>
            <a:ext cx="371428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EA5374-A673-E868-0D6C-55329498BA6E}"/>
              </a:ext>
            </a:extLst>
          </p:cNvPr>
          <p:cNvSpPr/>
          <p:nvPr/>
        </p:nvSpPr>
        <p:spPr bwMode="auto">
          <a:xfrm>
            <a:off x="7510476" y="4671507"/>
            <a:ext cx="371427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A6CEED-73EC-D20B-306D-9E0022DEFCBA}"/>
              </a:ext>
            </a:extLst>
          </p:cNvPr>
          <p:cNvSpPr/>
          <p:nvPr/>
        </p:nvSpPr>
        <p:spPr bwMode="auto">
          <a:xfrm>
            <a:off x="2034285" y="5816527"/>
            <a:ext cx="371428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9F51ED-002A-D695-29EF-A38036CD5201}"/>
              </a:ext>
            </a:extLst>
          </p:cNvPr>
          <p:cNvSpPr/>
          <p:nvPr/>
        </p:nvSpPr>
        <p:spPr bwMode="auto">
          <a:xfrm>
            <a:off x="4415238" y="5816527"/>
            <a:ext cx="219047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4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82D5D-3DC9-E310-D6E8-9DDB172B5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F7724-08E3-496B-24AB-68E64DDCFB7B}"/>
              </a:ext>
            </a:extLst>
          </p:cNvPr>
          <p:cNvSpPr/>
          <p:nvPr/>
        </p:nvSpPr>
        <p:spPr bwMode="auto">
          <a:xfrm>
            <a:off x="10567619" y="1743953"/>
            <a:ext cx="285715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B205B9-CE35-04A4-CC89-80E873A941CE}"/>
              </a:ext>
            </a:extLst>
          </p:cNvPr>
          <p:cNvSpPr/>
          <p:nvPr/>
        </p:nvSpPr>
        <p:spPr bwMode="auto">
          <a:xfrm>
            <a:off x="10520000" y="2277649"/>
            <a:ext cx="333333" cy="304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F5769-08B8-3FA0-F0E1-BD7FABA07EC2}"/>
              </a:ext>
            </a:extLst>
          </p:cNvPr>
          <p:cNvSpPr/>
          <p:nvPr/>
        </p:nvSpPr>
        <p:spPr bwMode="auto">
          <a:xfrm>
            <a:off x="10520000" y="2849466"/>
            <a:ext cx="333333" cy="304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1EF4313-B8C0-1C93-EE02-977A26F249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29000"/>
            <a:ext cx="10800000" cy="105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6D02DF-A24B-8B8A-C05B-E103EDDD20C4}"/>
              </a:ext>
            </a:extLst>
          </p:cNvPr>
          <p:cNvSpPr/>
          <p:nvPr/>
        </p:nvSpPr>
        <p:spPr bwMode="auto">
          <a:xfrm>
            <a:off x="10570884" y="3544096"/>
            <a:ext cx="285715" cy="23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A71AB-7646-5D4E-E8A1-715E9225AF89}"/>
              </a:ext>
            </a:extLst>
          </p:cNvPr>
          <p:cNvSpPr/>
          <p:nvPr/>
        </p:nvSpPr>
        <p:spPr bwMode="auto">
          <a:xfrm>
            <a:off x="10580408" y="4119581"/>
            <a:ext cx="276190" cy="220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2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89F7B-5599-6C78-2F70-4DD8F02CE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2D982-73E0-2BB0-FCC3-40C213BBB1E4}"/>
              </a:ext>
            </a:extLst>
          </p:cNvPr>
          <p:cNvSpPr/>
          <p:nvPr/>
        </p:nvSpPr>
        <p:spPr bwMode="auto">
          <a:xfrm>
            <a:off x="7110476" y="1752974"/>
            <a:ext cx="285714" cy="2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28765-321F-9858-C557-A0F523044B3A}"/>
              </a:ext>
            </a:extLst>
          </p:cNvPr>
          <p:cNvSpPr/>
          <p:nvPr/>
        </p:nvSpPr>
        <p:spPr bwMode="auto">
          <a:xfrm>
            <a:off x="8377142" y="2895864"/>
            <a:ext cx="285715" cy="2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0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243EE-9AE5-3915-06A5-7B326F878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1C2F0-61E6-7E9C-C57E-5B0649B5EB4D}"/>
              </a:ext>
            </a:extLst>
          </p:cNvPr>
          <p:cNvSpPr/>
          <p:nvPr/>
        </p:nvSpPr>
        <p:spPr bwMode="auto">
          <a:xfrm>
            <a:off x="8786666" y="1181920"/>
            <a:ext cx="266666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08A7B-ACF7-4BF1-969B-03667C232F62}"/>
              </a:ext>
            </a:extLst>
          </p:cNvPr>
          <p:cNvSpPr/>
          <p:nvPr/>
        </p:nvSpPr>
        <p:spPr bwMode="auto">
          <a:xfrm>
            <a:off x="4977142" y="2393734"/>
            <a:ext cx="285714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B65C9-4D6C-9A8A-E3AB-A8D00ADDB73F}"/>
              </a:ext>
            </a:extLst>
          </p:cNvPr>
          <p:cNvSpPr/>
          <p:nvPr/>
        </p:nvSpPr>
        <p:spPr bwMode="auto">
          <a:xfrm>
            <a:off x="1577142" y="4111265"/>
            <a:ext cx="257142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75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BEBCC-BC67-B838-C71C-BF8FF7FE2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4C75FD-7C59-C4B4-3854-6949F44605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24944"/>
            <a:ext cx="10800000" cy="33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D34283-B17B-9710-2A38-90CC673D019A}"/>
              </a:ext>
            </a:extLst>
          </p:cNvPr>
          <p:cNvSpPr/>
          <p:nvPr/>
        </p:nvSpPr>
        <p:spPr bwMode="auto">
          <a:xfrm>
            <a:off x="4656598" y="5147290"/>
            <a:ext cx="380952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0391B5-4C53-6B7A-4840-65958BD831C0}"/>
              </a:ext>
            </a:extLst>
          </p:cNvPr>
          <p:cNvSpPr/>
          <p:nvPr/>
        </p:nvSpPr>
        <p:spPr bwMode="auto">
          <a:xfrm>
            <a:off x="6266122" y="5147290"/>
            <a:ext cx="352380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8C164-90FA-940F-D0BA-DC50DA51D06A}"/>
              </a:ext>
            </a:extLst>
          </p:cNvPr>
          <p:cNvSpPr/>
          <p:nvPr/>
        </p:nvSpPr>
        <p:spPr bwMode="auto">
          <a:xfrm>
            <a:off x="7913741" y="5147290"/>
            <a:ext cx="209523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3D2D33-38B5-F78D-A391-49D6ED94B2AA}"/>
              </a:ext>
            </a:extLst>
          </p:cNvPr>
          <p:cNvSpPr/>
          <p:nvPr/>
        </p:nvSpPr>
        <p:spPr bwMode="auto">
          <a:xfrm>
            <a:off x="9504217" y="5147290"/>
            <a:ext cx="209523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63B847-04F0-3976-E970-CA33189712A0}"/>
              </a:ext>
            </a:extLst>
          </p:cNvPr>
          <p:cNvSpPr/>
          <p:nvPr/>
        </p:nvSpPr>
        <p:spPr bwMode="auto">
          <a:xfrm>
            <a:off x="4199456" y="5834024"/>
            <a:ext cx="5114286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8F291-5FC5-14D3-4C9C-C9FA24CA9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F14FD-064C-5C01-38F8-CA8456514A41}"/>
              </a:ext>
            </a:extLst>
          </p:cNvPr>
          <p:cNvSpPr/>
          <p:nvPr/>
        </p:nvSpPr>
        <p:spPr bwMode="auto">
          <a:xfrm>
            <a:off x="2996190" y="2287199"/>
            <a:ext cx="219047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77D86-8B5D-CE07-C081-8304B012394D}"/>
              </a:ext>
            </a:extLst>
          </p:cNvPr>
          <p:cNvSpPr/>
          <p:nvPr/>
        </p:nvSpPr>
        <p:spPr bwMode="auto">
          <a:xfrm>
            <a:off x="5215238" y="2287199"/>
            <a:ext cx="361904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3E2B4-38D8-B884-5A7D-5DFF617A26E6}"/>
              </a:ext>
            </a:extLst>
          </p:cNvPr>
          <p:cNvSpPr/>
          <p:nvPr/>
        </p:nvSpPr>
        <p:spPr bwMode="auto">
          <a:xfrm>
            <a:off x="7910476" y="2287199"/>
            <a:ext cx="209523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9C555-B5D0-FFBF-A6F4-4873A04A01A0}"/>
              </a:ext>
            </a:extLst>
          </p:cNvPr>
          <p:cNvSpPr/>
          <p:nvPr/>
        </p:nvSpPr>
        <p:spPr bwMode="auto">
          <a:xfrm>
            <a:off x="10453333" y="2287199"/>
            <a:ext cx="695238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E3376A-335D-40FB-E6FC-894D9FA94399}"/>
              </a:ext>
            </a:extLst>
          </p:cNvPr>
          <p:cNvSpPr/>
          <p:nvPr/>
        </p:nvSpPr>
        <p:spPr bwMode="auto">
          <a:xfrm>
            <a:off x="2834285" y="2859025"/>
            <a:ext cx="219047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34BFBE-30C1-21BB-F523-027038FCF4D0}"/>
              </a:ext>
            </a:extLst>
          </p:cNvPr>
          <p:cNvSpPr/>
          <p:nvPr/>
        </p:nvSpPr>
        <p:spPr bwMode="auto">
          <a:xfrm>
            <a:off x="5529523" y="2859025"/>
            <a:ext cx="361904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DDB334-11AC-2662-0E76-515D88DEC91A}"/>
              </a:ext>
            </a:extLst>
          </p:cNvPr>
          <p:cNvSpPr/>
          <p:nvPr/>
        </p:nvSpPr>
        <p:spPr bwMode="auto">
          <a:xfrm>
            <a:off x="7929523" y="2859025"/>
            <a:ext cx="361904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C1EC53-3F11-5CDF-A8D2-8F7B7F0A51A0}"/>
              </a:ext>
            </a:extLst>
          </p:cNvPr>
          <p:cNvSpPr/>
          <p:nvPr/>
        </p:nvSpPr>
        <p:spPr bwMode="auto">
          <a:xfrm>
            <a:off x="10148571" y="2859025"/>
            <a:ext cx="514285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2023-07-17T03:49:13Z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