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4" r:id="rId6"/>
    <p:sldId id="370" r:id="rId7"/>
    <p:sldId id="369" r:id="rId8"/>
    <p:sldId id="368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076450"/>
            <a:ext cx="91249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437" y="3429000"/>
            <a:ext cx="82391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CA196-0BAE-C4A7-B5C7-9163D3397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902F1-D10E-C48E-ADE4-0A61E9075882}"/>
              </a:ext>
            </a:extLst>
          </p:cNvPr>
          <p:cNvSpPr/>
          <p:nvPr/>
        </p:nvSpPr>
        <p:spPr bwMode="auto">
          <a:xfrm>
            <a:off x="4853333" y="3806999"/>
            <a:ext cx="342857" cy="4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1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F569E-032F-9305-1BB3-CBFBF202A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00D039-190E-668E-1398-89534645AB3B}"/>
              </a:ext>
            </a:extLst>
          </p:cNvPr>
          <p:cNvSpPr/>
          <p:nvPr/>
        </p:nvSpPr>
        <p:spPr bwMode="auto">
          <a:xfrm>
            <a:off x="3415238" y="4290774"/>
            <a:ext cx="1238095" cy="56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791414-E58D-719F-D3B7-B1BEA616ADE9}"/>
              </a:ext>
            </a:extLst>
          </p:cNvPr>
          <p:cNvSpPr/>
          <p:nvPr/>
        </p:nvSpPr>
        <p:spPr bwMode="auto">
          <a:xfrm>
            <a:off x="9681904" y="4529192"/>
            <a:ext cx="609524" cy="76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062A18-E7F9-916B-0D60-BC210FA5FED7}"/>
              </a:ext>
            </a:extLst>
          </p:cNvPr>
          <p:cNvSpPr/>
          <p:nvPr/>
        </p:nvSpPr>
        <p:spPr bwMode="auto">
          <a:xfrm>
            <a:off x="6472380" y="5521009"/>
            <a:ext cx="609523" cy="50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1D770-3BAC-B9C6-0D72-B64F5B709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142498-8763-7700-FC16-BC1E497B4570}"/>
              </a:ext>
            </a:extLst>
          </p:cNvPr>
          <p:cNvSpPr/>
          <p:nvPr/>
        </p:nvSpPr>
        <p:spPr bwMode="auto">
          <a:xfrm>
            <a:off x="7624761" y="1391263"/>
            <a:ext cx="1266666" cy="56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2424A9-FF83-9CA4-3D25-D3855C5F0A00}"/>
              </a:ext>
            </a:extLst>
          </p:cNvPr>
          <p:cNvSpPr/>
          <p:nvPr/>
        </p:nvSpPr>
        <p:spPr bwMode="auto">
          <a:xfrm>
            <a:off x="6805714" y="3773443"/>
            <a:ext cx="1247619" cy="55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AD8FA-6E7A-2B1C-10AE-5EC7C111E651}"/>
              </a:ext>
            </a:extLst>
          </p:cNvPr>
          <p:cNvSpPr/>
          <p:nvPr/>
        </p:nvSpPr>
        <p:spPr bwMode="auto">
          <a:xfrm>
            <a:off x="6739047" y="5202751"/>
            <a:ext cx="609523" cy="7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4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84D95-EF24-1400-21D1-F16218B81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8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A277D5-C2B4-9EF6-573C-BE401AFFABB7}"/>
              </a:ext>
            </a:extLst>
          </p:cNvPr>
          <p:cNvSpPr/>
          <p:nvPr/>
        </p:nvSpPr>
        <p:spPr bwMode="auto">
          <a:xfrm>
            <a:off x="9045446" y="3667609"/>
            <a:ext cx="456188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8D26DF-3919-4116-0119-608D33AF501F}"/>
              </a:ext>
            </a:extLst>
          </p:cNvPr>
          <p:cNvSpPr/>
          <p:nvPr/>
        </p:nvSpPr>
        <p:spPr bwMode="auto">
          <a:xfrm>
            <a:off x="9045446" y="4773951"/>
            <a:ext cx="456188" cy="39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D102AA-0ECC-BAAA-3BBB-1C839611B1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7"/>
          <a:stretch/>
        </p:blipFill>
        <p:spPr>
          <a:xfrm>
            <a:off x="8184232" y="5635445"/>
            <a:ext cx="2382864" cy="88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B0F1D3-29E9-E4BF-5BD4-98527433B5D8}"/>
              </a:ext>
            </a:extLst>
          </p:cNvPr>
          <p:cNvSpPr/>
          <p:nvPr/>
        </p:nvSpPr>
        <p:spPr bwMode="auto">
          <a:xfrm>
            <a:off x="8976320" y="5805264"/>
            <a:ext cx="571428" cy="58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35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C0375-1D24-9BCA-1915-39B5916C2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952"/>
            <a:ext cx="7824272" cy="201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31DD16-6074-6BDE-5EA0-9E0AAEC708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268761"/>
            <a:ext cx="7560840" cy="226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1DE02D3-9779-4DF7-E430-2710E436F37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212976"/>
            <a:ext cx="7560840" cy="2055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C7248BC-A813-F388-5FA0-D52123F57EB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40" y="4941168"/>
            <a:ext cx="8969436" cy="199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36B819-4D06-1FDD-9C9A-EDEAA15991DD}"/>
              </a:ext>
            </a:extLst>
          </p:cNvPr>
          <p:cNvSpPr/>
          <p:nvPr/>
        </p:nvSpPr>
        <p:spPr bwMode="auto">
          <a:xfrm>
            <a:off x="1199456" y="5074512"/>
            <a:ext cx="1285714" cy="601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C54276-2D27-20E1-2541-B4ECB1946FB9}"/>
              </a:ext>
            </a:extLst>
          </p:cNvPr>
          <p:cNvSpPr/>
          <p:nvPr/>
        </p:nvSpPr>
        <p:spPr bwMode="auto">
          <a:xfrm>
            <a:off x="5124798" y="5094573"/>
            <a:ext cx="1295238" cy="601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C0FB30-9195-C28C-0A85-CBD6B0047F90}"/>
              </a:ext>
            </a:extLst>
          </p:cNvPr>
          <p:cNvSpPr/>
          <p:nvPr/>
        </p:nvSpPr>
        <p:spPr bwMode="auto">
          <a:xfrm>
            <a:off x="1215750" y="6093296"/>
            <a:ext cx="666666" cy="61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2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C9A30-F14C-B62A-7A7C-B0A0F7F603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42D1C0-78CB-4AEE-218F-388BA4B4EC13}"/>
              </a:ext>
            </a:extLst>
          </p:cNvPr>
          <p:cNvSpPr/>
          <p:nvPr/>
        </p:nvSpPr>
        <p:spPr bwMode="auto">
          <a:xfrm>
            <a:off x="6720000" y="5012805"/>
            <a:ext cx="3571428" cy="590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429000"/>
            <a:ext cx="336365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6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924D0-57B4-3DA3-2785-C8B26A5F4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602" y="3266393"/>
            <a:ext cx="9740958" cy="139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59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7E8B4-FFF4-0DBF-C703-1B1C4F74C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472344" cy="2950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979C26-7415-A35C-0DAE-211C38A0C6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233" y="2924944"/>
            <a:ext cx="8472344" cy="221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2837F6E-BD97-98C7-B23A-3402A24449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975879"/>
            <a:ext cx="8472344" cy="186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E168C5-F047-3822-F0F0-74FEFD22B306}"/>
              </a:ext>
            </a:extLst>
          </p:cNvPr>
          <p:cNvSpPr/>
          <p:nvPr/>
        </p:nvSpPr>
        <p:spPr bwMode="auto">
          <a:xfrm>
            <a:off x="1487488" y="5317801"/>
            <a:ext cx="7704856" cy="534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784B5E-6D66-3B9F-3B87-56BC722495EF}"/>
              </a:ext>
            </a:extLst>
          </p:cNvPr>
          <p:cNvSpPr/>
          <p:nvPr/>
        </p:nvSpPr>
        <p:spPr bwMode="auto">
          <a:xfrm>
            <a:off x="1487488" y="6268088"/>
            <a:ext cx="1380952" cy="50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D52A2-9FD2-F215-994F-267C986023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D5032-7476-21C8-0992-1A29402983CB}"/>
              </a:ext>
            </a:extLst>
          </p:cNvPr>
          <p:cNvSpPr/>
          <p:nvPr/>
        </p:nvSpPr>
        <p:spPr bwMode="auto">
          <a:xfrm>
            <a:off x="5205714" y="4508401"/>
            <a:ext cx="295238" cy="4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4A140D-A060-A3B2-626E-2A265AC59C6E}"/>
              </a:ext>
            </a:extLst>
          </p:cNvPr>
          <p:cNvSpPr/>
          <p:nvPr/>
        </p:nvSpPr>
        <p:spPr bwMode="auto">
          <a:xfrm>
            <a:off x="9653333" y="4498869"/>
            <a:ext cx="628571" cy="4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B6FEA6-CA84-2D96-C9AC-B0D69BEA1E21}"/>
              </a:ext>
            </a:extLst>
          </p:cNvPr>
          <p:cNvSpPr/>
          <p:nvPr/>
        </p:nvSpPr>
        <p:spPr bwMode="auto">
          <a:xfrm>
            <a:off x="4881904" y="5690379"/>
            <a:ext cx="628571" cy="4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2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2023-07-18T06:54:19Z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