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87" y="3429000"/>
            <a:ext cx="85058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8D1E1-4EA4-836F-8626-A6BD44C8B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18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43E7C-F239-C991-7253-E99E9FEC4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B41A4-C13F-95E4-9111-19097C4FC9B0}"/>
              </a:ext>
            </a:extLst>
          </p:cNvPr>
          <p:cNvSpPr/>
          <p:nvPr/>
        </p:nvSpPr>
        <p:spPr bwMode="auto">
          <a:xfrm>
            <a:off x="1253333" y="1506511"/>
            <a:ext cx="3219047" cy="391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5A59FD-8182-6C90-E2B8-93A903EDE55F}"/>
              </a:ext>
            </a:extLst>
          </p:cNvPr>
          <p:cNvSpPr/>
          <p:nvPr/>
        </p:nvSpPr>
        <p:spPr bwMode="auto">
          <a:xfrm>
            <a:off x="6043809" y="1477877"/>
            <a:ext cx="2923809" cy="42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117867-21C4-75F2-9165-C17BC257FDA2}"/>
              </a:ext>
            </a:extLst>
          </p:cNvPr>
          <p:cNvSpPr/>
          <p:nvPr/>
        </p:nvSpPr>
        <p:spPr bwMode="auto">
          <a:xfrm>
            <a:off x="681904" y="2546900"/>
            <a:ext cx="2209523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B6C3B5-E53B-10E0-9951-3E96776DD77F}"/>
              </a:ext>
            </a:extLst>
          </p:cNvPr>
          <p:cNvSpPr/>
          <p:nvPr/>
        </p:nvSpPr>
        <p:spPr bwMode="auto">
          <a:xfrm>
            <a:off x="5539047" y="2508721"/>
            <a:ext cx="2114285" cy="42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657AF8-C96E-F72B-C273-B6534A418660}"/>
              </a:ext>
            </a:extLst>
          </p:cNvPr>
          <p:cNvSpPr/>
          <p:nvPr/>
        </p:nvSpPr>
        <p:spPr bwMode="auto">
          <a:xfrm>
            <a:off x="681904" y="3568199"/>
            <a:ext cx="885714" cy="38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07A231-7EEE-36B4-3800-AF446A273C69}"/>
              </a:ext>
            </a:extLst>
          </p:cNvPr>
          <p:cNvSpPr/>
          <p:nvPr/>
        </p:nvSpPr>
        <p:spPr bwMode="auto">
          <a:xfrm>
            <a:off x="5539047" y="3568199"/>
            <a:ext cx="1047619" cy="38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A55EDE-06D6-E608-AFF3-E56457094CD6}"/>
              </a:ext>
            </a:extLst>
          </p:cNvPr>
          <p:cNvSpPr/>
          <p:nvPr/>
        </p:nvSpPr>
        <p:spPr bwMode="auto">
          <a:xfrm>
            <a:off x="681904" y="4532229"/>
            <a:ext cx="5485714" cy="50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24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B2843-2424-0323-4E61-AC98086EF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864"/>
            <a:ext cx="10800000" cy="452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310F7-77E3-FFCA-174F-341AF19E4769}"/>
              </a:ext>
            </a:extLst>
          </p:cNvPr>
          <p:cNvSpPr/>
          <p:nvPr/>
        </p:nvSpPr>
        <p:spPr bwMode="auto">
          <a:xfrm>
            <a:off x="681904" y="3769833"/>
            <a:ext cx="2485714" cy="48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FB48D5-720A-B884-7DC8-3BBAF394DF1E}"/>
              </a:ext>
            </a:extLst>
          </p:cNvPr>
          <p:cNvSpPr/>
          <p:nvPr/>
        </p:nvSpPr>
        <p:spPr bwMode="auto">
          <a:xfrm>
            <a:off x="5043809" y="3769833"/>
            <a:ext cx="3971428" cy="48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87E35-059A-18CD-C160-93C949CF8C0B}"/>
              </a:ext>
            </a:extLst>
          </p:cNvPr>
          <p:cNvSpPr/>
          <p:nvPr/>
        </p:nvSpPr>
        <p:spPr bwMode="auto">
          <a:xfrm>
            <a:off x="681904" y="4924476"/>
            <a:ext cx="1561904" cy="4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8CC00-F360-2FDF-13A0-DB211B37A2DC}"/>
              </a:ext>
            </a:extLst>
          </p:cNvPr>
          <p:cNvSpPr/>
          <p:nvPr/>
        </p:nvSpPr>
        <p:spPr bwMode="auto">
          <a:xfrm>
            <a:off x="5043809" y="4876763"/>
            <a:ext cx="2742857" cy="49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87C751-337B-4E54-591B-7CC8F2EFEEF5}"/>
              </a:ext>
            </a:extLst>
          </p:cNvPr>
          <p:cNvSpPr/>
          <p:nvPr/>
        </p:nvSpPr>
        <p:spPr bwMode="auto">
          <a:xfrm>
            <a:off x="5043809" y="6040948"/>
            <a:ext cx="1514285" cy="42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EBF9930-6423-6EB1-F4B4-BA3779A530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2760"/>
            <a:ext cx="6816160" cy="175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26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D164C-1E49-DED1-521C-D9C863E12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4B424-E245-452B-3667-1C9C9D769505}"/>
              </a:ext>
            </a:extLst>
          </p:cNvPr>
          <p:cNvSpPr/>
          <p:nvPr/>
        </p:nvSpPr>
        <p:spPr bwMode="auto">
          <a:xfrm>
            <a:off x="681904" y="2489326"/>
            <a:ext cx="4028571" cy="44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8A145-CCDC-CA2A-0DE1-B4B2C674438B}"/>
              </a:ext>
            </a:extLst>
          </p:cNvPr>
          <p:cNvSpPr/>
          <p:nvPr/>
        </p:nvSpPr>
        <p:spPr bwMode="auto">
          <a:xfrm>
            <a:off x="5929523" y="2451154"/>
            <a:ext cx="4075253" cy="49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F3642-4D89-328D-F41A-AA7D9BE541D6}"/>
              </a:ext>
            </a:extLst>
          </p:cNvPr>
          <p:cNvSpPr/>
          <p:nvPr/>
        </p:nvSpPr>
        <p:spPr bwMode="auto">
          <a:xfrm>
            <a:off x="681904" y="3615392"/>
            <a:ext cx="3104761" cy="4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A42EBC-84FB-77B3-C544-8CB5413BBD8E}"/>
              </a:ext>
            </a:extLst>
          </p:cNvPr>
          <p:cNvSpPr/>
          <p:nvPr/>
        </p:nvSpPr>
        <p:spPr bwMode="auto">
          <a:xfrm>
            <a:off x="5929522" y="3615392"/>
            <a:ext cx="2398725" cy="4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4329D4-7558-9A4D-CC2E-9124A5074F85}"/>
              </a:ext>
            </a:extLst>
          </p:cNvPr>
          <p:cNvSpPr/>
          <p:nvPr/>
        </p:nvSpPr>
        <p:spPr bwMode="auto">
          <a:xfrm>
            <a:off x="681904" y="4731915"/>
            <a:ext cx="1561904" cy="4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C1F569-E290-6F28-571A-233750DF0219}"/>
              </a:ext>
            </a:extLst>
          </p:cNvPr>
          <p:cNvSpPr/>
          <p:nvPr/>
        </p:nvSpPr>
        <p:spPr bwMode="auto">
          <a:xfrm>
            <a:off x="5929523" y="4731915"/>
            <a:ext cx="1209523" cy="4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5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207FC-AAB9-3B5E-6119-D3B8EF3D1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9A842-E908-7680-20A8-76A1C0D09ADD}"/>
              </a:ext>
            </a:extLst>
          </p:cNvPr>
          <p:cNvSpPr/>
          <p:nvPr/>
        </p:nvSpPr>
        <p:spPr bwMode="auto">
          <a:xfrm>
            <a:off x="8310476" y="2211346"/>
            <a:ext cx="733332" cy="4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EC508-0922-2931-85C4-7E9AAEB4AB56}"/>
              </a:ext>
            </a:extLst>
          </p:cNvPr>
          <p:cNvSpPr/>
          <p:nvPr/>
        </p:nvSpPr>
        <p:spPr bwMode="auto">
          <a:xfrm>
            <a:off x="3148571" y="2869152"/>
            <a:ext cx="504761" cy="4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C6FE4B-1A59-5890-96A3-D25EE544B5C5}"/>
              </a:ext>
            </a:extLst>
          </p:cNvPr>
          <p:cNvSpPr/>
          <p:nvPr/>
        </p:nvSpPr>
        <p:spPr bwMode="auto">
          <a:xfrm>
            <a:off x="6234285" y="2859627"/>
            <a:ext cx="1517899" cy="4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3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3CBF8-06AF-D389-1BE6-F0BE6091C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427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B5300-939E-F064-1A2A-E5E7FD921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25AC7-0F1C-2A7E-81D1-6CBD03322E4B}"/>
              </a:ext>
            </a:extLst>
          </p:cNvPr>
          <p:cNvSpPr/>
          <p:nvPr/>
        </p:nvSpPr>
        <p:spPr bwMode="auto">
          <a:xfrm>
            <a:off x="1272380" y="1296069"/>
            <a:ext cx="3723809" cy="371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580D0-CD04-CAEA-4FC4-D15BE9C30E96}"/>
              </a:ext>
            </a:extLst>
          </p:cNvPr>
          <p:cNvSpPr/>
          <p:nvPr/>
        </p:nvSpPr>
        <p:spPr bwMode="auto">
          <a:xfrm>
            <a:off x="681904" y="2334996"/>
            <a:ext cx="2209523" cy="381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20BC57-1D19-67F7-B0BD-3999AA6FA895}"/>
              </a:ext>
            </a:extLst>
          </p:cNvPr>
          <p:cNvSpPr/>
          <p:nvPr/>
        </p:nvSpPr>
        <p:spPr bwMode="auto">
          <a:xfrm>
            <a:off x="681904" y="3288141"/>
            <a:ext cx="3200000" cy="524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08BB5B-F63C-9E7A-15B6-4FA461765014}"/>
              </a:ext>
            </a:extLst>
          </p:cNvPr>
          <p:cNvSpPr/>
          <p:nvPr/>
        </p:nvSpPr>
        <p:spPr bwMode="auto">
          <a:xfrm>
            <a:off x="681904" y="4317537"/>
            <a:ext cx="9476190" cy="505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531CD7-D6DB-4496-335B-90C2AE072C53}"/>
              </a:ext>
            </a:extLst>
          </p:cNvPr>
          <p:cNvSpPr/>
          <p:nvPr/>
        </p:nvSpPr>
        <p:spPr bwMode="auto">
          <a:xfrm>
            <a:off x="720000" y="5356464"/>
            <a:ext cx="2542856" cy="505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34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F7D81-1362-2B04-3D4E-D98095BF2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958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2AEA15-7316-1CE8-FBFD-E4CDDA1710F0}"/>
              </a:ext>
            </a:extLst>
          </p:cNvPr>
          <p:cNvSpPr/>
          <p:nvPr/>
        </p:nvSpPr>
        <p:spPr bwMode="auto">
          <a:xfrm>
            <a:off x="5299406" y="3056635"/>
            <a:ext cx="718172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E21E3-6A33-BE56-9B08-1BF0CCD128A2}"/>
              </a:ext>
            </a:extLst>
          </p:cNvPr>
          <p:cNvSpPr/>
          <p:nvPr/>
        </p:nvSpPr>
        <p:spPr bwMode="auto">
          <a:xfrm>
            <a:off x="6296399" y="4367648"/>
            <a:ext cx="498496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F79F5-FE97-E137-C228-D1AF8B4EACEA}"/>
              </a:ext>
            </a:extLst>
          </p:cNvPr>
          <p:cNvSpPr/>
          <p:nvPr/>
        </p:nvSpPr>
        <p:spPr bwMode="auto">
          <a:xfrm>
            <a:off x="5248712" y="5653287"/>
            <a:ext cx="743519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E7389B4-5394-8132-9CF1-6465726C5E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99" y="6042235"/>
            <a:ext cx="8800001" cy="9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D61D72-384F-0960-8A17-702910528BD6}"/>
              </a:ext>
            </a:extLst>
          </p:cNvPr>
          <p:cNvSpPr/>
          <p:nvPr/>
        </p:nvSpPr>
        <p:spPr bwMode="auto">
          <a:xfrm>
            <a:off x="3305524" y="6247144"/>
            <a:ext cx="5580952" cy="45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7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27AED-9903-F7BC-96D1-3DAE3D56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63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EB068-312B-C4BF-DB16-9FA885D04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37A13-4125-6FA4-3A58-0251CEC3B5E2}"/>
              </a:ext>
            </a:extLst>
          </p:cNvPr>
          <p:cNvSpPr/>
          <p:nvPr/>
        </p:nvSpPr>
        <p:spPr bwMode="auto">
          <a:xfrm>
            <a:off x="1358095" y="1410505"/>
            <a:ext cx="3466666" cy="428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29227-3486-DDE6-AF91-35D5B9FE867B}"/>
              </a:ext>
            </a:extLst>
          </p:cNvPr>
          <p:cNvSpPr/>
          <p:nvPr/>
        </p:nvSpPr>
        <p:spPr bwMode="auto">
          <a:xfrm>
            <a:off x="681904" y="2430506"/>
            <a:ext cx="3257142" cy="428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789E5-7CB5-9A21-9AFB-982907A2CA35}"/>
              </a:ext>
            </a:extLst>
          </p:cNvPr>
          <p:cNvSpPr/>
          <p:nvPr/>
        </p:nvSpPr>
        <p:spPr bwMode="auto">
          <a:xfrm>
            <a:off x="681904" y="3460040"/>
            <a:ext cx="2142857" cy="4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93949D-B65E-A86E-E640-5DA3B67C60EB}"/>
              </a:ext>
            </a:extLst>
          </p:cNvPr>
          <p:cNvSpPr/>
          <p:nvPr/>
        </p:nvSpPr>
        <p:spPr bwMode="auto">
          <a:xfrm>
            <a:off x="681904" y="4451443"/>
            <a:ext cx="5198072" cy="505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0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2023-07-18T06:26:05Z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