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4"/>
  </p:notesMasterIdLst>
  <p:sldIdLst>
    <p:sldId id="362" r:id="rId2"/>
    <p:sldId id="376" r:id="rId3"/>
    <p:sldId id="375" r:id="rId4"/>
    <p:sldId id="374" r:id="rId5"/>
    <p:sldId id="373" r:id="rId6"/>
    <p:sldId id="372" r:id="rId7"/>
    <p:sldId id="370" r:id="rId8"/>
    <p:sldId id="369" r:id="rId9"/>
    <p:sldId id="368" r:id="rId10"/>
    <p:sldId id="367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5337" autoAdjust="0"/>
  </p:normalViewPr>
  <p:slideViewPr>
    <p:cSldViewPr>
      <p:cViewPr varScale="1">
        <p:scale>
          <a:sx n="81" d="100"/>
          <a:sy n="81" d="100"/>
        </p:scale>
        <p:origin x="91" y="13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6D6A86-643C-43AD-914E-1F8F90D47F69}" type="datetimeFigureOut">
              <a:rPr lang="zh-CN" altLang="en-US" smtClean="0"/>
              <a:t>2023/7/18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D34B9-B57D-45B0-B017-6B0D248619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010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D34B9-B57D-45B0-B017-6B0D248619C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313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962" y="3024187"/>
            <a:ext cx="51720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905E5B-6290-B6A7-ECD0-E16B9FBEDE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5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E2AF07-3220-B110-53C9-8082A99B65CC}"/>
              </a:ext>
            </a:extLst>
          </p:cNvPr>
          <p:cNvSpPr/>
          <p:nvPr/>
        </p:nvSpPr>
        <p:spPr bwMode="auto">
          <a:xfrm>
            <a:off x="1272380" y="1267921"/>
            <a:ext cx="4523809" cy="486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FE98FB-E7D8-EFF7-CAB2-4317255BA9D9}"/>
              </a:ext>
            </a:extLst>
          </p:cNvPr>
          <p:cNvSpPr/>
          <p:nvPr/>
        </p:nvSpPr>
        <p:spPr bwMode="auto">
          <a:xfrm>
            <a:off x="681904" y="2289329"/>
            <a:ext cx="2466666" cy="429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FBD548-E833-6603-DDF0-8C57AE5D932A}"/>
              </a:ext>
            </a:extLst>
          </p:cNvPr>
          <p:cNvSpPr/>
          <p:nvPr/>
        </p:nvSpPr>
        <p:spPr bwMode="auto">
          <a:xfrm>
            <a:off x="681904" y="3282099"/>
            <a:ext cx="2400000" cy="525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862310-D652-0CDA-9841-C91BC46C561E}"/>
              </a:ext>
            </a:extLst>
          </p:cNvPr>
          <p:cNvSpPr/>
          <p:nvPr/>
        </p:nvSpPr>
        <p:spPr bwMode="auto">
          <a:xfrm>
            <a:off x="681904" y="4313052"/>
            <a:ext cx="7574336" cy="50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74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6A7829-7676-E10A-5F4E-DFF418F8B3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1628800"/>
            <a:ext cx="8400336" cy="507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F93A898-E99E-8BD6-48F7-E6080115922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75632"/>
            <a:ext cx="7320216" cy="1212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6911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C6CECC-0FE8-ECF7-2BF8-3C26B26B6D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6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9176AD-2E4B-6E33-8001-209184CD39AC}"/>
              </a:ext>
            </a:extLst>
          </p:cNvPr>
          <p:cNvSpPr/>
          <p:nvPr/>
        </p:nvSpPr>
        <p:spPr bwMode="auto">
          <a:xfrm>
            <a:off x="1253333" y="1362679"/>
            <a:ext cx="3742857" cy="390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D170BB-E974-10F3-64C6-98290D4D0A59}"/>
              </a:ext>
            </a:extLst>
          </p:cNvPr>
          <p:cNvSpPr/>
          <p:nvPr/>
        </p:nvSpPr>
        <p:spPr bwMode="auto">
          <a:xfrm>
            <a:off x="6005714" y="1334093"/>
            <a:ext cx="3961904" cy="495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F24210-E234-DFE9-C6EA-64A9C34BC646}"/>
              </a:ext>
            </a:extLst>
          </p:cNvPr>
          <p:cNvSpPr/>
          <p:nvPr/>
        </p:nvSpPr>
        <p:spPr bwMode="auto">
          <a:xfrm>
            <a:off x="681904" y="2382257"/>
            <a:ext cx="3257142" cy="40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C54990C-37D8-DF25-0ABB-3ED034CE8614}"/>
              </a:ext>
            </a:extLst>
          </p:cNvPr>
          <p:cNvSpPr/>
          <p:nvPr/>
        </p:nvSpPr>
        <p:spPr bwMode="auto">
          <a:xfrm>
            <a:off x="5529523" y="2382257"/>
            <a:ext cx="2904761" cy="40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51097D5-3E3C-558E-AA43-94D0862DD1A0}"/>
              </a:ext>
            </a:extLst>
          </p:cNvPr>
          <p:cNvSpPr/>
          <p:nvPr/>
        </p:nvSpPr>
        <p:spPr bwMode="auto">
          <a:xfrm>
            <a:off x="681904" y="3420893"/>
            <a:ext cx="2723809" cy="38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4D4AF3C-78EF-119C-95C0-3DF744A9ED15}"/>
              </a:ext>
            </a:extLst>
          </p:cNvPr>
          <p:cNvSpPr/>
          <p:nvPr/>
        </p:nvSpPr>
        <p:spPr bwMode="auto">
          <a:xfrm>
            <a:off x="5529523" y="3401836"/>
            <a:ext cx="1847619" cy="40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CF2F2F2-EAC8-5EF0-4FFA-08D70DE329FD}"/>
              </a:ext>
            </a:extLst>
          </p:cNvPr>
          <p:cNvSpPr/>
          <p:nvPr/>
        </p:nvSpPr>
        <p:spPr bwMode="auto">
          <a:xfrm>
            <a:off x="681904" y="4450000"/>
            <a:ext cx="1142857" cy="38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8F0B909-89F6-769F-8176-2FB93D0C331A}"/>
              </a:ext>
            </a:extLst>
          </p:cNvPr>
          <p:cNvSpPr/>
          <p:nvPr/>
        </p:nvSpPr>
        <p:spPr bwMode="auto">
          <a:xfrm>
            <a:off x="5529523" y="4450000"/>
            <a:ext cx="1314285" cy="38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C1DABBF-0B4E-5943-C067-56C823988CD8}"/>
              </a:ext>
            </a:extLst>
          </p:cNvPr>
          <p:cNvSpPr/>
          <p:nvPr/>
        </p:nvSpPr>
        <p:spPr bwMode="auto">
          <a:xfrm>
            <a:off x="681904" y="5431464"/>
            <a:ext cx="9200000" cy="857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69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7199B5-36F4-2C38-5188-CA2CE5069E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0888"/>
            <a:ext cx="10800000" cy="4086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B8A9D2-8F84-E6EA-AC8B-A8B92A5875EF}"/>
              </a:ext>
            </a:extLst>
          </p:cNvPr>
          <p:cNvSpPr/>
          <p:nvPr/>
        </p:nvSpPr>
        <p:spPr bwMode="auto">
          <a:xfrm>
            <a:off x="681904" y="3821226"/>
            <a:ext cx="3485714" cy="438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D29DED-CAF3-5090-E80D-A3AB2009A1A9}"/>
              </a:ext>
            </a:extLst>
          </p:cNvPr>
          <p:cNvSpPr/>
          <p:nvPr/>
        </p:nvSpPr>
        <p:spPr bwMode="auto">
          <a:xfrm>
            <a:off x="681904" y="4869098"/>
            <a:ext cx="2161904" cy="400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8B8363-2181-C9F3-474C-CCC5B406B7A2}"/>
              </a:ext>
            </a:extLst>
          </p:cNvPr>
          <p:cNvSpPr/>
          <p:nvPr/>
        </p:nvSpPr>
        <p:spPr bwMode="auto">
          <a:xfrm>
            <a:off x="681904" y="5926496"/>
            <a:ext cx="1352380" cy="381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B215BD9-AFCB-1F34-7DAB-4548CC21CE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20" y="764704"/>
            <a:ext cx="7176200" cy="192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153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628496-7939-85A2-3C9B-6B00A5B1A4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3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B3B15B-3DA0-8FC9-A651-C2D0C4C9DD7C}"/>
              </a:ext>
            </a:extLst>
          </p:cNvPr>
          <p:cNvSpPr/>
          <p:nvPr/>
        </p:nvSpPr>
        <p:spPr bwMode="auto">
          <a:xfrm>
            <a:off x="681904" y="2287140"/>
            <a:ext cx="3961904" cy="419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69FC68-3036-51C9-95EB-94A66E5E33AE}"/>
              </a:ext>
            </a:extLst>
          </p:cNvPr>
          <p:cNvSpPr/>
          <p:nvPr/>
        </p:nvSpPr>
        <p:spPr bwMode="auto">
          <a:xfrm>
            <a:off x="681904" y="3335440"/>
            <a:ext cx="2419047" cy="371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72B4BC-133A-DC97-A398-8B960A826DD1}"/>
              </a:ext>
            </a:extLst>
          </p:cNvPr>
          <p:cNvSpPr/>
          <p:nvPr/>
        </p:nvSpPr>
        <p:spPr bwMode="auto">
          <a:xfrm>
            <a:off x="681904" y="4364681"/>
            <a:ext cx="828571" cy="371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17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7DB3AB-2911-1165-F471-B536DAC678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5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DB5686-A14B-4C81-2062-DA24B82DFDAD}"/>
              </a:ext>
            </a:extLst>
          </p:cNvPr>
          <p:cNvSpPr/>
          <p:nvPr/>
        </p:nvSpPr>
        <p:spPr bwMode="auto">
          <a:xfrm>
            <a:off x="681904" y="2354405"/>
            <a:ext cx="3438095" cy="438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389403-6DB9-1A29-7853-30DE3CD2F83C}"/>
              </a:ext>
            </a:extLst>
          </p:cNvPr>
          <p:cNvSpPr/>
          <p:nvPr/>
        </p:nvSpPr>
        <p:spPr bwMode="auto">
          <a:xfrm>
            <a:off x="681904" y="3422193"/>
            <a:ext cx="2161904" cy="390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EA2288-7DA7-1F27-6665-3B9D47BC6319}"/>
              </a:ext>
            </a:extLst>
          </p:cNvPr>
          <p:cNvSpPr/>
          <p:nvPr/>
        </p:nvSpPr>
        <p:spPr bwMode="auto">
          <a:xfrm>
            <a:off x="681904" y="4470914"/>
            <a:ext cx="1352380" cy="381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24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996416-A2A8-ACE7-36CA-9AC0C71DB0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9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3BEDB4-924B-E435-A4EC-66FFB350666F}"/>
              </a:ext>
            </a:extLst>
          </p:cNvPr>
          <p:cNvSpPr/>
          <p:nvPr/>
        </p:nvSpPr>
        <p:spPr bwMode="auto">
          <a:xfrm>
            <a:off x="681904" y="2376252"/>
            <a:ext cx="2428571" cy="372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A52613-F433-B434-068A-E447F976353D}"/>
              </a:ext>
            </a:extLst>
          </p:cNvPr>
          <p:cNvSpPr/>
          <p:nvPr/>
        </p:nvSpPr>
        <p:spPr bwMode="auto">
          <a:xfrm>
            <a:off x="681904" y="3398394"/>
            <a:ext cx="828571" cy="372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43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6046D9-1977-9654-106F-ADDF7AF375B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692696"/>
            <a:ext cx="8400336" cy="529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1FD96F-D877-F427-5C6F-EDD04730C958}"/>
              </a:ext>
            </a:extLst>
          </p:cNvPr>
          <p:cNvSpPr/>
          <p:nvPr/>
        </p:nvSpPr>
        <p:spPr bwMode="auto">
          <a:xfrm>
            <a:off x="4295800" y="3068960"/>
            <a:ext cx="451199" cy="306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8AA749-6BCE-3BE3-D329-2CA62A14364B}"/>
              </a:ext>
            </a:extLst>
          </p:cNvPr>
          <p:cNvSpPr/>
          <p:nvPr/>
        </p:nvSpPr>
        <p:spPr bwMode="auto">
          <a:xfrm>
            <a:off x="3431704" y="4201938"/>
            <a:ext cx="475370" cy="306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E7F430-BFD2-7433-4040-7F5B453ABE4A}"/>
              </a:ext>
            </a:extLst>
          </p:cNvPr>
          <p:cNvSpPr/>
          <p:nvPr/>
        </p:nvSpPr>
        <p:spPr bwMode="auto">
          <a:xfrm>
            <a:off x="2588237" y="5315739"/>
            <a:ext cx="483427" cy="306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0426ACF-7646-7383-7ECE-5F059ED39F0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875381"/>
            <a:ext cx="9552464" cy="982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BEEAAB-928E-5208-2DD3-541F69EAB47F}"/>
              </a:ext>
            </a:extLst>
          </p:cNvPr>
          <p:cNvSpPr/>
          <p:nvPr/>
        </p:nvSpPr>
        <p:spPr bwMode="auto">
          <a:xfrm>
            <a:off x="3048509" y="6131136"/>
            <a:ext cx="5961904" cy="478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59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BE1C4C-9EEE-69D1-65F7-566B5A3834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3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337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C41024-9D37-5E98-6531-D8BF30A1EC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6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9AE341-5FCA-DA90-1AED-9D91BE0BEFBD}"/>
              </a:ext>
            </a:extLst>
          </p:cNvPr>
          <p:cNvSpPr/>
          <p:nvPr/>
        </p:nvSpPr>
        <p:spPr bwMode="auto">
          <a:xfrm>
            <a:off x="1310476" y="1439140"/>
            <a:ext cx="4419047" cy="495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7AA1C8-43B8-7A44-3E33-03900F04626E}"/>
              </a:ext>
            </a:extLst>
          </p:cNvPr>
          <p:cNvSpPr/>
          <p:nvPr/>
        </p:nvSpPr>
        <p:spPr bwMode="auto">
          <a:xfrm>
            <a:off x="681904" y="2487824"/>
            <a:ext cx="2171428" cy="390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28A129-B420-AF7A-B548-CE4B79501E40}"/>
              </a:ext>
            </a:extLst>
          </p:cNvPr>
          <p:cNvSpPr/>
          <p:nvPr/>
        </p:nvSpPr>
        <p:spPr bwMode="auto">
          <a:xfrm>
            <a:off x="681904" y="3460240"/>
            <a:ext cx="2666666" cy="52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BB05B4-8308-FA64-1C85-2702F81C9416}"/>
              </a:ext>
            </a:extLst>
          </p:cNvPr>
          <p:cNvSpPr/>
          <p:nvPr/>
        </p:nvSpPr>
        <p:spPr bwMode="auto">
          <a:xfrm>
            <a:off x="681904" y="4489856"/>
            <a:ext cx="9662568" cy="495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51D525B-87F4-F454-5F69-81232E6D15C4}"/>
              </a:ext>
            </a:extLst>
          </p:cNvPr>
          <p:cNvSpPr/>
          <p:nvPr/>
        </p:nvSpPr>
        <p:spPr bwMode="auto">
          <a:xfrm>
            <a:off x="681904" y="5509939"/>
            <a:ext cx="1904761" cy="505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333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7DE085-72A4-D42C-6CAA-EEDF1C3634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052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2023-07-18T06:37:05Z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