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16660"/>
            <a:ext cx="10801200" cy="1112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3612804"/>
            <a:ext cx="105441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CDCB7-FD00-F4F7-10B3-B0AB7D0D2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6885"/>
            <a:ext cx="10800000" cy="375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27BB145-31D9-9147-D5B5-05A92A4021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75855"/>
            <a:ext cx="10800000" cy="268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5153F-3976-C733-C3D2-ED793A937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0" y="2631915"/>
            <a:ext cx="7629350" cy="42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D7157-6221-AD5C-BA82-20E39174CC3C}"/>
              </a:ext>
            </a:extLst>
          </p:cNvPr>
          <p:cNvSpPr/>
          <p:nvPr/>
        </p:nvSpPr>
        <p:spPr bwMode="auto">
          <a:xfrm>
            <a:off x="2567608" y="6088299"/>
            <a:ext cx="633463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3F2E9-14AD-8F39-4911-56DD564DF919}"/>
              </a:ext>
            </a:extLst>
          </p:cNvPr>
          <p:cNvSpPr/>
          <p:nvPr/>
        </p:nvSpPr>
        <p:spPr bwMode="auto">
          <a:xfrm>
            <a:off x="3609609" y="6117366"/>
            <a:ext cx="605921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1377B-A90A-4132-647E-832A646C8237}"/>
              </a:ext>
            </a:extLst>
          </p:cNvPr>
          <p:cNvSpPr/>
          <p:nvPr/>
        </p:nvSpPr>
        <p:spPr bwMode="auto">
          <a:xfrm>
            <a:off x="4607557" y="6134978"/>
            <a:ext cx="605921" cy="41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356859-1922-05F0-7DEB-49DAF253104C}"/>
              </a:ext>
            </a:extLst>
          </p:cNvPr>
          <p:cNvSpPr/>
          <p:nvPr/>
        </p:nvSpPr>
        <p:spPr bwMode="auto">
          <a:xfrm>
            <a:off x="5891204" y="6117366"/>
            <a:ext cx="605921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788220-EAA2-4EFE-3DC2-BA4044C7F2BB}"/>
              </a:ext>
            </a:extLst>
          </p:cNvPr>
          <p:cNvSpPr/>
          <p:nvPr/>
        </p:nvSpPr>
        <p:spPr bwMode="auto">
          <a:xfrm>
            <a:off x="7142108" y="6134978"/>
            <a:ext cx="330502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27BB145-31D9-9147-D5B5-05A92A4021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0" y="686642"/>
            <a:ext cx="7914539" cy="196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942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F1CCE-CC3B-F1ED-8450-224FAC295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39342"/>
            <a:ext cx="6340178" cy="568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91255"/>
            <a:ext cx="5550999" cy="455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0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91B72-18A6-5B1E-0737-2C2217C47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2F347-D4F4-5A89-342A-1C3784EACE47}"/>
              </a:ext>
            </a:extLst>
          </p:cNvPr>
          <p:cNvSpPr/>
          <p:nvPr/>
        </p:nvSpPr>
        <p:spPr bwMode="auto">
          <a:xfrm>
            <a:off x="6314641" y="2342220"/>
            <a:ext cx="304240" cy="38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1468E-0449-2F17-BF58-93F3CC9B010D}"/>
              </a:ext>
            </a:extLst>
          </p:cNvPr>
          <p:cNvSpPr/>
          <p:nvPr/>
        </p:nvSpPr>
        <p:spPr bwMode="auto">
          <a:xfrm>
            <a:off x="3213080" y="3230325"/>
            <a:ext cx="2324057" cy="49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B595FB-BB3B-F02E-6DAF-4EE2875E05AA}"/>
              </a:ext>
            </a:extLst>
          </p:cNvPr>
          <p:cNvSpPr/>
          <p:nvPr/>
        </p:nvSpPr>
        <p:spPr bwMode="auto">
          <a:xfrm>
            <a:off x="3103215" y="5209533"/>
            <a:ext cx="304240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545799-D1CA-78C1-8FB8-4FEA9617B532}"/>
              </a:ext>
            </a:extLst>
          </p:cNvPr>
          <p:cNvSpPr/>
          <p:nvPr/>
        </p:nvSpPr>
        <p:spPr bwMode="auto">
          <a:xfrm>
            <a:off x="7404835" y="6156845"/>
            <a:ext cx="583127" cy="38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4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3A08D-578A-922C-5325-2A9F0AE88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683968"/>
            <a:ext cx="8832384" cy="181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6D3440-4E58-4083-05C9-82EA63290E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76872"/>
            <a:ext cx="8682790" cy="47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92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DDD27-3551-0C54-6C8A-AA7FAB328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C81A5-7C27-F978-EFBC-23870F6ECF4C}"/>
              </a:ext>
            </a:extLst>
          </p:cNvPr>
          <p:cNvSpPr/>
          <p:nvPr/>
        </p:nvSpPr>
        <p:spPr bwMode="auto">
          <a:xfrm>
            <a:off x="7539047" y="1257819"/>
            <a:ext cx="1266666" cy="4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86B25-9C1D-810C-F20D-4FFA5E9AF969}"/>
              </a:ext>
            </a:extLst>
          </p:cNvPr>
          <p:cNvSpPr/>
          <p:nvPr/>
        </p:nvSpPr>
        <p:spPr bwMode="auto">
          <a:xfrm>
            <a:off x="3320000" y="2315353"/>
            <a:ext cx="1238095" cy="43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3E1B3D-6219-046F-4160-80B810809A39}"/>
              </a:ext>
            </a:extLst>
          </p:cNvPr>
          <p:cNvSpPr/>
          <p:nvPr/>
        </p:nvSpPr>
        <p:spPr bwMode="auto">
          <a:xfrm>
            <a:off x="1415480" y="5421264"/>
            <a:ext cx="7704856" cy="51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BE80C-D439-E66B-A260-8C83DF129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5525"/>
            <a:ext cx="6840760" cy="17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CF115CB-3E53-DA83-346E-1C7225AFE8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" y="2167692"/>
            <a:ext cx="7650060" cy="478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43A138-DCBE-B807-BBEA-31321E4B5364}"/>
              </a:ext>
            </a:extLst>
          </p:cNvPr>
          <p:cNvSpPr/>
          <p:nvPr/>
        </p:nvSpPr>
        <p:spPr bwMode="auto">
          <a:xfrm>
            <a:off x="1142345" y="2585924"/>
            <a:ext cx="478649" cy="30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B3A920-E517-E346-F289-A3623782FD37}"/>
              </a:ext>
            </a:extLst>
          </p:cNvPr>
          <p:cNvSpPr/>
          <p:nvPr/>
        </p:nvSpPr>
        <p:spPr bwMode="auto">
          <a:xfrm>
            <a:off x="1150457" y="3449527"/>
            <a:ext cx="470537" cy="30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DF481A-80A4-C5E3-6877-B8B114FFCB47}"/>
              </a:ext>
            </a:extLst>
          </p:cNvPr>
          <p:cNvSpPr/>
          <p:nvPr/>
        </p:nvSpPr>
        <p:spPr bwMode="auto">
          <a:xfrm>
            <a:off x="1142345" y="3906411"/>
            <a:ext cx="478649" cy="3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8D6850-EAB4-52E1-1FED-88DF5E8A6139}"/>
              </a:ext>
            </a:extLst>
          </p:cNvPr>
          <p:cNvSpPr/>
          <p:nvPr/>
        </p:nvSpPr>
        <p:spPr bwMode="auto">
          <a:xfrm>
            <a:off x="1142345" y="4662013"/>
            <a:ext cx="478649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30BE73-0BA7-10DA-BFCF-92D08445F9B3}"/>
              </a:ext>
            </a:extLst>
          </p:cNvPr>
          <p:cNvSpPr/>
          <p:nvPr/>
        </p:nvSpPr>
        <p:spPr bwMode="auto">
          <a:xfrm>
            <a:off x="1142345" y="5468746"/>
            <a:ext cx="478649" cy="30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0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1303E-7C1E-B422-A617-B41BED0B8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DB4470-C99D-F67A-439C-0BE8DA7C9C65}"/>
              </a:ext>
            </a:extLst>
          </p:cNvPr>
          <p:cNvSpPr/>
          <p:nvPr/>
        </p:nvSpPr>
        <p:spPr bwMode="auto">
          <a:xfrm>
            <a:off x="6805714" y="1219716"/>
            <a:ext cx="1200000" cy="55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94526A-4E49-595E-64FA-E1E0B3836C58}"/>
              </a:ext>
            </a:extLst>
          </p:cNvPr>
          <p:cNvSpPr/>
          <p:nvPr/>
        </p:nvSpPr>
        <p:spPr bwMode="auto">
          <a:xfrm>
            <a:off x="3081904" y="2286804"/>
            <a:ext cx="1800000" cy="57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2EBC86-4C81-6AD0-2786-B3CC26D5C116}"/>
              </a:ext>
            </a:extLst>
          </p:cNvPr>
          <p:cNvSpPr/>
          <p:nvPr/>
        </p:nvSpPr>
        <p:spPr bwMode="auto">
          <a:xfrm>
            <a:off x="7929523" y="3430112"/>
            <a:ext cx="657142" cy="4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C2E33B-0296-D322-5ADF-654D18AF5B36}"/>
              </a:ext>
            </a:extLst>
          </p:cNvPr>
          <p:cNvSpPr/>
          <p:nvPr/>
        </p:nvSpPr>
        <p:spPr bwMode="auto">
          <a:xfrm>
            <a:off x="5100952" y="4411452"/>
            <a:ext cx="6179624" cy="5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542F6D-7FFE-46B8-A17E-D946AAC455A1}"/>
              </a:ext>
            </a:extLst>
          </p:cNvPr>
          <p:cNvSpPr/>
          <p:nvPr/>
        </p:nvSpPr>
        <p:spPr bwMode="auto">
          <a:xfrm>
            <a:off x="1539047" y="5469012"/>
            <a:ext cx="4209523" cy="60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8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2023-07-17T16:02:51Z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