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0362" y="3033712"/>
            <a:ext cx="639127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F1E152-6F1E-B436-12A3-DEC5E7E83A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8400336" cy="4064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104D70D9-380A-EA0C-6163-616183C6314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88"/>
          <a:stretch/>
        </p:blipFill>
        <p:spPr>
          <a:xfrm>
            <a:off x="3734505" y="4011377"/>
            <a:ext cx="4367890" cy="2789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5720" y="4005064"/>
            <a:ext cx="4422096" cy="2754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269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E49B21-92FE-35D2-FA8A-23341CAD04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1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B97D6E-DA75-0B26-F95F-1B02927BBCE6}"/>
              </a:ext>
            </a:extLst>
          </p:cNvPr>
          <p:cNvSpPr/>
          <p:nvPr/>
        </p:nvSpPr>
        <p:spPr bwMode="auto">
          <a:xfrm>
            <a:off x="1786666" y="2516414"/>
            <a:ext cx="4957406" cy="467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EED8CA-6EB8-916C-FB7E-2FA2426D920E}"/>
              </a:ext>
            </a:extLst>
          </p:cNvPr>
          <p:cNvSpPr/>
          <p:nvPr/>
        </p:nvSpPr>
        <p:spPr bwMode="auto">
          <a:xfrm>
            <a:off x="2758095" y="3603224"/>
            <a:ext cx="1228571" cy="438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8696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8F78F5-FB24-23ED-C7DD-EB65B47CD3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7"/>
            <a:ext cx="7059031" cy="4320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A6FA38-78E0-12B3-2017-19A25294D115}"/>
              </a:ext>
            </a:extLst>
          </p:cNvPr>
          <p:cNvSpPr/>
          <p:nvPr/>
        </p:nvSpPr>
        <p:spPr bwMode="auto">
          <a:xfrm>
            <a:off x="6312024" y="2852937"/>
            <a:ext cx="390049" cy="381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1EE0C332-1234-A551-98D8-A0BD3F7E9A3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877888"/>
            <a:ext cx="8100899" cy="2071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A6FA38-78E0-12B3-2017-19A25294D115}"/>
              </a:ext>
            </a:extLst>
          </p:cNvPr>
          <p:cNvSpPr/>
          <p:nvPr/>
        </p:nvSpPr>
        <p:spPr bwMode="auto">
          <a:xfrm>
            <a:off x="4655840" y="5229200"/>
            <a:ext cx="390049" cy="381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01D4E8-DF0B-EFD9-7C23-13F469315C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19781"/>
            <a:ext cx="9264432" cy="4853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2A8292-C218-FE82-F712-EDD2B82BA465}"/>
              </a:ext>
            </a:extLst>
          </p:cNvPr>
          <p:cNvSpPr/>
          <p:nvPr/>
        </p:nvSpPr>
        <p:spPr bwMode="auto">
          <a:xfrm>
            <a:off x="4151784" y="3214686"/>
            <a:ext cx="428571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D3D9F4-AD40-881A-F0F6-7D0D41F1306C}"/>
              </a:ext>
            </a:extLst>
          </p:cNvPr>
          <p:cNvSpPr/>
          <p:nvPr/>
        </p:nvSpPr>
        <p:spPr bwMode="auto">
          <a:xfrm>
            <a:off x="5167618" y="5157192"/>
            <a:ext cx="438095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7695440-1056-8A4C-B1E2-86FCDF3DE6E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5773226"/>
            <a:ext cx="9264432" cy="1061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48213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FF9DA9-27C9-CF11-7266-2BDBC3D5CF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94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2BEDFCB-D451-1371-9827-361B2DB20BF7}"/>
              </a:ext>
            </a:extLst>
          </p:cNvPr>
          <p:cNvSpPr/>
          <p:nvPr/>
        </p:nvSpPr>
        <p:spPr bwMode="auto">
          <a:xfrm>
            <a:off x="2483238" y="5863799"/>
            <a:ext cx="1175492" cy="560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BC10CEE-A3B0-3002-512D-B3EFDAB92A4B}"/>
              </a:ext>
            </a:extLst>
          </p:cNvPr>
          <p:cNvSpPr/>
          <p:nvPr/>
        </p:nvSpPr>
        <p:spPr bwMode="auto">
          <a:xfrm>
            <a:off x="5692520" y="5863799"/>
            <a:ext cx="1184821" cy="550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925A2CE-1BC7-C1F1-B107-377308AE2DA1}"/>
              </a:ext>
            </a:extLst>
          </p:cNvPr>
          <p:cNvSpPr/>
          <p:nvPr/>
        </p:nvSpPr>
        <p:spPr bwMode="auto">
          <a:xfrm>
            <a:off x="8911130" y="5863799"/>
            <a:ext cx="1184820" cy="550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66613"/>
          <a:stretch/>
        </p:blipFill>
        <p:spPr>
          <a:xfrm>
            <a:off x="7968208" y="3365892"/>
            <a:ext cx="3331225" cy="230663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/>
          <a:srcRect l="30279" r="37929"/>
          <a:stretch/>
        </p:blipFill>
        <p:spPr>
          <a:xfrm>
            <a:off x="4511825" y="3473346"/>
            <a:ext cx="3024336" cy="219918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/>
          <a:srcRect r="71992"/>
          <a:stretch/>
        </p:blipFill>
        <p:spPr>
          <a:xfrm>
            <a:off x="1631505" y="3473346"/>
            <a:ext cx="2664296" cy="2199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375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1424CE-D3DE-5768-4A3D-107F2AC0D9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1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0F6A48-93ED-55AA-6FF0-0A2003B37BDA}"/>
              </a:ext>
            </a:extLst>
          </p:cNvPr>
          <p:cNvSpPr/>
          <p:nvPr/>
        </p:nvSpPr>
        <p:spPr bwMode="auto">
          <a:xfrm>
            <a:off x="2491428" y="4581128"/>
            <a:ext cx="7790475" cy="894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842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BAA256-0F92-A11D-2B33-1B664113CA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1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5C5C6D-5A5A-F50D-4E57-50E0F5384E11}"/>
              </a:ext>
            </a:extLst>
          </p:cNvPr>
          <p:cNvSpPr/>
          <p:nvPr/>
        </p:nvSpPr>
        <p:spPr bwMode="auto">
          <a:xfrm>
            <a:off x="2281904" y="2374946"/>
            <a:ext cx="2914285" cy="1660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09D703-5BAC-8AE8-9597-E1E86812E48C}"/>
              </a:ext>
            </a:extLst>
          </p:cNvPr>
          <p:cNvSpPr/>
          <p:nvPr/>
        </p:nvSpPr>
        <p:spPr bwMode="auto">
          <a:xfrm>
            <a:off x="7348571" y="2584911"/>
            <a:ext cx="3057142" cy="1488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708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2D0ADA-7656-33D1-20D6-AD19ECB25E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3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2837883"/>
            <a:ext cx="5040560" cy="3486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575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68899C-3C75-C1A3-2584-AC83D4C699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2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6235" y="1988840"/>
            <a:ext cx="4803427" cy="3012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180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111646-FEC0-7A50-A862-A7C79C9DE7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8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7124" y="3501008"/>
            <a:ext cx="4845180" cy="2844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88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2023-07-18T08:08:59Z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