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5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759" y="2995552"/>
            <a:ext cx="5058481" cy="86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528D4-B85C-033C-7AD4-336C1891F9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3DBBE9-7EE8-2E78-A45D-FFA0F8098075}"/>
              </a:ext>
            </a:extLst>
          </p:cNvPr>
          <p:cNvSpPr/>
          <p:nvPr/>
        </p:nvSpPr>
        <p:spPr bwMode="auto">
          <a:xfrm>
            <a:off x="1310476" y="1200609"/>
            <a:ext cx="3695238" cy="495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E0B9A2-6F3A-5C2F-71A4-AE7685DFDDA8}"/>
              </a:ext>
            </a:extLst>
          </p:cNvPr>
          <p:cNvSpPr/>
          <p:nvPr/>
        </p:nvSpPr>
        <p:spPr bwMode="auto">
          <a:xfrm>
            <a:off x="681904" y="2324607"/>
            <a:ext cx="2466666" cy="3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AA50C7-CCD8-02A0-537D-CC1844D48797}"/>
              </a:ext>
            </a:extLst>
          </p:cNvPr>
          <p:cNvSpPr/>
          <p:nvPr/>
        </p:nvSpPr>
        <p:spPr bwMode="auto">
          <a:xfrm>
            <a:off x="681904" y="3381928"/>
            <a:ext cx="1876190" cy="48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0E5E3B-D5E1-513A-163F-81FC89E76B4E}"/>
              </a:ext>
            </a:extLst>
          </p:cNvPr>
          <p:cNvSpPr/>
          <p:nvPr/>
        </p:nvSpPr>
        <p:spPr bwMode="auto">
          <a:xfrm>
            <a:off x="681904" y="4439248"/>
            <a:ext cx="4323810" cy="50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25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2FE06-F9A4-ED25-EE7C-7FB19EDAB4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480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E5630-3E86-DE51-994C-2879D584E7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A898DC-4807-4D2A-A907-73AA08564621}"/>
              </a:ext>
            </a:extLst>
          </p:cNvPr>
          <p:cNvSpPr/>
          <p:nvPr/>
        </p:nvSpPr>
        <p:spPr bwMode="auto">
          <a:xfrm>
            <a:off x="1320000" y="1286494"/>
            <a:ext cx="3152380" cy="495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FBE209-484D-9A03-485C-035617E73DB4}"/>
              </a:ext>
            </a:extLst>
          </p:cNvPr>
          <p:cNvSpPr/>
          <p:nvPr/>
        </p:nvSpPr>
        <p:spPr bwMode="auto">
          <a:xfrm>
            <a:off x="681904" y="2420579"/>
            <a:ext cx="2466666" cy="38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117DC9-6449-76FA-129C-BC1683C2EFD1}"/>
              </a:ext>
            </a:extLst>
          </p:cNvPr>
          <p:cNvSpPr/>
          <p:nvPr/>
        </p:nvSpPr>
        <p:spPr bwMode="auto">
          <a:xfrm>
            <a:off x="681904" y="3449833"/>
            <a:ext cx="4523809" cy="505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9BAEAD-4B1A-1428-33FB-435C07EADC41}"/>
              </a:ext>
            </a:extLst>
          </p:cNvPr>
          <p:cNvSpPr/>
          <p:nvPr/>
        </p:nvSpPr>
        <p:spPr bwMode="auto">
          <a:xfrm>
            <a:off x="681904" y="4526737"/>
            <a:ext cx="5619047" cy="51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35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836712"/>
            <a:ext cx="8162925" cy="59055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855640" y="3717032"/>
            <a:ext cx="648072" cy="158417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5640" y="4437112"/>
            <a:ext cx="720080" cy="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143672" y="4437112"/>
            <a:ext cx="432048" cy="100811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143672" y="4437112"/>
            <a:ext cx="432048" cy="194421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096000" y="3501008"/>
            <a:ext cx="792088" cy="194421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096000" y="4437112"/>
            <a:ext cx="720080" cy="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096000" y="5445224"/>
            <a:ext cx="792088" cy="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096000" y="5445224"/>
            <a:ext cx="792088" cy="93610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4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59CBE-E592-1E3F-F4D2-515C3AD18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6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207C4-780B-E0F5-D7FB-9AFF64BC3CEF}"/>
              </a:ext>
            </a:extLst>
          </p:cNvPr>
          <p:cNvSpPr/>
          <p:nvPr/>
        </p:nvSpPr>
        <p:spPr bwMode="auto">
          <a:xfrm>
            <a:off x="1909336" y="3335500"/>
            <a:ext cx="578149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9F6FC6-5A88-BFF7-FD83-DDF407282C53}"/>
              </a:ext>
            </a:extLst>
          </p:cNvPr>
          <p:cNvSpPr/>
          <p:nvPr/>
        </p:nvSpPr>
        <p:spPr bwMode="auto">
          <a:xfrm>
            <a:off x="3668562" y="3343764"/>
            <a:ext cx="256037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81FABD-8E02-C50D-E030-1B642DE1D09D}"/>
              </a:ext>
            </a:extLst>
          </p:cNvPr>
          <p:cNvSpPr/>
          <p:nvPr/>
        </p:nvSpPr>
        <p:spPr bwMode="auto">
          <a:xfrm>
            <a:off x="4188896" y="3343764"/>
            <a:ext cx="297334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21BF91-2F69-F4B4-0502-B14D3C2E330D}"/>
              </a:ext>
            </a:extLst>
          </p:cNvPr>
          <p:cNvSpPr/>
          <p:nvPr/>
        </p:nvSpPr>
        <p:spPr bwMode="auto">
          <a:xfrm>
            <a:off x="6451939" y="3335500"/>
            <a:ext cx="569890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CEA459-8E71-7A91-AF2B-64E21A7C4A70}"/>
              </a:ext>
            </a:extLst>
          </p:cNvPr>
          <p:cNvSpPr/>
          <p:nvPr/>
        </p:nvSpPr>
        <p:spPr bwMode="auto">
          <a:xfrm>
            <a:off x="8194646" y="3335500"/>
            <a:ext cx="297334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2F12F1-0350-98BE-C8A1-BC9380F50D49}"/>
              </a:ext>
            </a:extLst>
          </p:cNvPr>
          <p:cNvSpPr/>
          <p:nvPr/>
        </p:nvSpPr>
        <p:spPr bwMode="auto">
          <a:xfrm>
            <a:off x="8748018" y="3343764"/>
            <a:ext cx="256037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981CC0-0BFC-669B-4653-D8D2678225A1}"/>
              </a:ext>
            </a:extLst>
          </p:cNvPr>
          <p:cNvSpPr/>
          <p:nvPr/>
        </p:nvSpPr>
        <p:spPr bwMode="auto">
          <a:xfrm>
            <a:off x="3106931" y="4542043"/>
            <a:ext cx="305593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78256F-A6A1-3D33-5892-B69AE5C8A668}"/>
              </a:ext>
            </a:extLst>
          </p:cNvPr>
          <p:cNvSpPr/>
          <p:nvPr/>
        </p:nvSpPr>
        <p:spPr bwMode="auto">
          <a:xfrm>
            <a:off x="3652043" y="4542043"/>
            <a:ext cx="297334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261C6D-91CC-75E5-7BC7-BDBE701FBC7C}"/>
              </a:ext>
            </a:extLst>
          </p:cNvPr>
          <p:cNvSpPr/>
          <p:nvPr/>
        </p:nvSpPr>
        <p:spPr bwMode="auto">
          <a:xfrm>
            <a:off x="7649534" y="4550307"/>
            <a:ext cx="305593" cy="36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65D9ED-DC68-8A05-28DB-4C762D3F3645}"/>
              </a:ext>
            </a:extLst>
          </p:cNvPr>
          <p:cNvSpPr/>
          <p:nvPr/>
        </p:nvSpPr>
        <p:spPr bwMode="auto">
          <a:xfrm>
            <a:off x="8186387" y="4542043"/>
            <a:ext cx="305593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A696AE-7EF5-02DC-7CFD-7B31B3C300F4}"/>
              </a:ext>
            </a:extLst>
          </p:cNvPr>
          <p:cNvSpPr/>
          <p:nvPr/>
        </p:nvSpPr>
        <p:spPr bwMode="auto">
          <a:xfrm>
            <a:off x="2693967" y="4971770"/>
            <a:ext cx="1940930" cy="3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1A43F4-3865-C9DC-6316-2A53FA16792B}"/>
              </a:ext>
            </a:extLst>
          </p:cNvPr>
          <p:cNvSpPr/>
          <p:nvPr/>
        </p:nvSpPr>
        <p:spPr bwMode="auto">
          <a:xfrm>
            <a:off x="7236570" y="4971770"/>
            <a:ext cx="1932671" cy="3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CB2F734-34F2-645C-BF44-CDCC0A8615CA}"/>
              </a:ext>
            </a:extLst>
          </p:cNvPr>
          <p:cNvSpPr/>
          <p:nvPr/>
        </p:nvSpPr>
        <p:spPr bwMode="auto">
          <a:xfrm>
            <a:off x="3131709" y="5079202"/>
            <a:ext cx="256037" cy="36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618FBA0-3B53-E0CB-827E-D08A95898C2C}"/>
              </a:ext>
            </a:extLst>
          </p:cNvPr>
          <p:cNvSpPr/>
          <p:nvPr/>
        </p:nvSpPr>
        <p:spPr bwMode="auto">
          <a:xfrm>
            <a:off x="3652043" y="5070938"/>
            <a:ext cx="297334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A5A2C5E-B042-7D70-184C-5225A6FD17C1}"/>
              </a:ext>
            </a:extLst>
          </p:cNvPr>
          <p:cNvSpPr/>
          <p:nvPr/>
        </p:nvSpPr>
        <p:spPr bwMode="auto">
          <a:xfrm>
            <a:off x="4188896" y="5070938"/>
            <a:ext cx="297334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8836C1B-1143-8C61-03B2-F63244B31909}"/>
              </a:ext>
            </a:extLst>
          </p:cNvPr>
          <p:cNvSpPr/>
          <p:nvPr/>
        </p:nvSpPr>
        <p:spPr bwMode="auto">
          <a:xfrm>
            <a:off x="8186387" y="5079202"/>
            <a:ext cx="297334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4CB956-E7FD-A9F7-DE36-9366717C4F7E}"/>
              </a:ext>
            </a:extLst>
          </p:cNvPr>
          <p:cNvSpPr/>
          <p:nvPr/>
        </p:nvSpPr>
        <p:spPr bwMode="auto">
          <a:xfrm>
            <a:off x="8731499" y="5070938"/>
            <a:ext cx="289074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619C221-D11C-8C42-A83D-2CC0F9E3A8D5}"/>
              </a:ext>
            </a:extLst>
          </p:cNvPr>
          <p:cNvSpPr/>
          <p:nvPr/>
        </p:nvSpPr>
        <p:spPr bwMode="auto">
          <a:xfrm>
            <a:off x="3131709" y="5616361"/>
            <a:ext cx="256037" cy="36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5BFA50C-6BA3-BAAE-3859-DAE33913E45B}"/>
              </a:ext>
            </a:extLst>
          </p:cNvPr>
          <p:cNvSpPr/>
          <p:nvPr/>
        </p:nvSpPr>
        <p:spPr bwMode="auto">
          <a:xfrm>
            <a:off x="3652043" y="5608097"/>
            <a:ext cx="297334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2ABFCAE-3532-0054-315D-60CAE614A671}"/>
              </a:ext>
            </a:extLst>
          </p:cNvPr>
          <p:cNvSpPr/>
          <p:nvPr/>
        </p:nvSpPr>
        <p:spPr bwMode="auto">
          <a:xfrm>
            <a:off x="4188896" y="5608097"/>
            <a:ext cx="297334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158996E-2E63-4E5E-733F-6AF918C342FC}"/>
              </a:ext>
            </a:extLst>
          </p:cNvPr>
          <p:cNvSpPr/>
          <p:nvPr/>
        </p:nvSpPr>
        <p:spPr bwMode="auto">
          <a:xfrm>
            <a:off x="8186387" y="5608097"/>
            <a:ext cx="297334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C1D933D-A5D4-D5AE-E761-64D58657CBE9}"/>
              </a:ext>
            </a:extLst>
          </p:cNvPr>
          <p:cNvSpPr/>
          <p:nvPr/>
        </p:nvSpPr>
        <p:spPr bwMode="auto">
          <a:xfrm>
            <a:off x="8731499" y="5608097"/>
            <a:ext cx="289074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D9EA80D-5094-C9FF-0B4B-78533CD4A2C4}"/>
              </a:ext>
            </a:extLst>
          </p:cNvPr>
          <p:cNvSpPr/>
          <p:nvPr/>
        </p:nvSpPr>
        <p:spPr bwMode="auto">
          <a:xfrm>
            <a:off x="4205415" y="6153520"/>
            <a:ext cx="256037" cy="36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9CABF78-498A-1F27-0676-D1E52AE099D5}"/>
              </a:ext>
            </a:extLst>
          </p:cNvPr>
          <p:cNvSpPr/>
          <p:nvPr/>
        </p:nvSpPr>
        <p:spPr bwMode="auto">
          <a:xfrm>
            <a:off x="8194646" y="6145256"/>
            <a:ext cx="297334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398B8A8-0171-0BBC-E5A8-363865BA7DCE}"/>
              </a:ext>
            </a:extLst>
          </p:cNvPr>
          <p:cNvSpPr/>
          <p:nvPr/>
        </p:nvSpPr>
        <p:spPr bwMode="auto">
          <a:xfrm>
            <a:off x="8723240" y="6145256"/>
            <a:ext cx="305593" cy="38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FA696AE-7EF5-02DC-7CFD-7B31B3C300F4}"/>
              </a:ext>
            </a:extLst>
          </p:cNvPr>
          <p:cNvSpPr/>
          <p:nvPr/>
        </p:nvSpPr>
        <p:spPr bwMode="auto">
          <a:xfrm>
            <a:off x="2693967" y="6037826"/>
            <a:ext cx="1940930" cy="3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FA696AE-7EF5-02DC-7CFD-7B31B3C300F4}"/>
              </a:ext>
            </a:extLst>
          </p:cNvPr>
          <p:cNvSpPr/>
          <p:nvPr/>
        </p:nvSpPr>
        <p:spPr bwMode="auto">
          <a:xfrm>
            <a:off x="7215922" y="6047975"/>
            <a:ext cx="1940930" cy="3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4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F6AA3-D9CB-62E8-B5A6-41AE2BB2C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64831E-4104-C74C-012C-B305D13A4913}"/>
              </a:ext>
            </a:extLst>
          </p:cNvPr>
          <p:cNvSpPr/>
          <p:nvPr/>
        </p:nvSpPr>
        <p:spPr bwMode="auto">
          <a:xfrm>
            <a:off x="967619" y="1468604"/>
            <a:ext cx="657142" cy="43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FAC4A-FE31-FA77-7A0F-4745F2031FFE}"/>
              </a:ext>
            </a:extLst>
          </p:cNvPr>
          <p:cNvSpPr/>
          <p:nvPr/>
        </p:nvSpPr>
        <p:spPr bwMode="auto">
          <a:xfrm>
            <a:off x="3586666" y="1468604"/>
            <a:ext cx="342857" cy="43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7D4F7F-35BD-5104-9A1F-BEA1DE70E93D}"/>
              </a:ext>
            </a:extLst>
          </p:cNvPr>
          <p:cNvSpPr/>
          <p:nvPr/>
        </p:nvSpPr>
        <p:spPr bwMode="auto">
          <a:xfrm>
            <a:off x="6205714" y="1468604"/>
            <a:ext cx="657142" cy="43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AE25A6-21E4-5943-CAA5-D429B864E0BF}"/>
              </a:ext>
            </a:extLst>
          </p:cNvPr>
          <p:cNvSpPr/>
          <p:nvPr/>
        </p:nvSpPr>
        <p:spPr bwMode="auto">
          <a:xfrm>
            <a:off x="8824761" y="1468604"/>
            <a:ext cx="342858" cy="43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DECD99-3E38-1E53-681C-3A2DCDEAB143}"/>
              </a:ext>
            </a:extLst>
          </p:cNvPr>
          <p:cNvSpPr/>
          <p:nvPr/>
        </p:nvSpPr>
        <p:spPr bwMode="auto">
          <a:xfrm>
            <a:off x="2348571" y="2862918"/>
            <a:ext cx="352380" cy="420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12B066-6767-237E-C6A1-F553CC7F99AF}"/>
              </a:ext>
            </a:extLst>
          </p:cNvPr>
          <p:cNvSpPr/>
          <p:nvPr/>
        </p:nvSpPr>
        <p:spPr bwMode="auto">
          <a:xfrm>
            <a:off x="2967619" y="2853368"/>
            <a:ext cx="342857" cy="43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C2DE3A-6225-23AC-6901-66DF7AD85F6F}"/>
              </a:ext>
            </a:extLst>
          </p:cNvPr>
          <p:cNvSpPr/>
          <p:nvPr/>
        </p:nvSpPr>
        <p:spPr bwMode="auto">
          <a:xfrm>
            <a:off x="3586666" y="2853368"/>
            <a:ext cx="342857" cy="43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6931BE-6FB8-88A8-874F-3E0D028A8F94}"/>
              </a:ext>
            </a:extLst>
          </p:cNvPr>
          <p:cNvSpPr/>
          <p:nvPr/>
        </p:nvSpPr>
        <p:spPr bwMode="auto">
          <a:xfrm>
            <a:off x="7586666" y="2862918"/>
            <a:ext cx="352380" cy="420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FA16F1-8C37-F86E-7E16-D503AFF5D2FC}"/>
              </a:ext>
            </a:extLst>
          </p:cNvPr>
          <p:cNvSpPr/>
          <p:nvPr/>
        </p:nvSpPr>
        <p:spPr bwMode="auto">
          <a:xfrm>
            <a:off x="8205714" y="2853368"/>
            <a:ext cx="342857" cy="43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DBE668-8BBC-1F34-0CD9-C1773BA74732}"/>
              </a:ext>
            </a:extLst>
          </p:cNvPr>
          <p:cNvSpPr/>
          <p:nvPr/>
        </p:nvSpPr>
        <p:spPr bwMode="auto">
          <a:xfrm>
            <a:off x="8824761" y="2862918"/>
            <a:ext cx="352380" cy="420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744EA8-4097-FB16-F83B-E0193708659F}"/>
              </a:ext>
            </a:extLst>
          </p:cNvPr>
          <p:cNvSpPr/>
          <p:nvPr/>
        </p:nvSpPr>
        <p:spPr bwMode="auto">
          <a:xfrm>
            <a:off x="1253333" y="3359522"/>
            <a:ext cx="2857142" cy="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ED4647-5809-AF80-4788-31B0B7E309C2}"/>
              </a:ext>
            </a:extLst>
          </p:cNvPr>
          <p:cNvSpPr/>
          <p:nvPr/>
        </p:nvSpPr>
        <p:spPr bwMode="auto">
          <a:xfrm>
            <a:off x="6491428" y="3359522"/>
            <a:ext cx="2847619" cy="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7D43965-10EE-6CC0-A33D-45535EDF3924}"/>
              </a:ext>
            </a:extLst>
          </p:cNvPr>
          <p:cNvSpPr/>
          <p:nvPr/>
        </p:nvSpPr>
        <p:spPr bwMode="auto">
          <a:xfrm>
            <a:off x="2996190" y="3474123"/>
            <a:ext cx="295238" cy="42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B0B33F-DB24-4DC8-FC92-32601ABEEC08}"/>
              </a:ext>
            </a:extLst>
          </p:cNvPr>
          <p:cNvSpPr/>
          <p:nvPr/>
        </p:nvSpPr>
        <p:spPr bwMode="auto">
          <a:xfrm>
            <a:off x="3586666" y="3474123"/>
            <a:ext cx="352380" cy="42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96BCBDD-C8DA-0F71-CB8E-4E1FF9A98D82}"/>
              </a:ext>
            </a:extLst>
          </p:cNvPr>
          <p:cNvSpPr/>
          <p:nvPr/>
        </p:nvSpPr>
        <p:spPr bwMode="auto">
          <a:xfrm>
            <a:off x="8234285" y="3474123"/>
            <a:ext cx="295238" cy="42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A0119AA-EED6-F980-20D8-E731B20C0F3D}"/>
              </a:ext>
            </a:extLst>
          </p:cNvPr>
          <p:cNvSpPr/>
          <p:nvPr/>
        </p:nvSpPr>
        <p:spPr bwMode="auto">
          <a:xfrm>
            <a:off x="8824761" y="3474123"/>
            <a:ext cx="342858" cy="42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13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AA404-C861-0EAC-D245-41DF58A73A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01BFF-C132-F5A3-9741-1368932BFBE6}"/>
              </a:ext>
            </a:extLst>
          </p:cNvPr>
          <p:cNvSpPr/>
          <p:nvPr/>
        </p:nvSpPr>
        <p:spPr bwMode="auto">
          <a:xfrm>
            <a:off x="3796190" y="2601271"/>
            <a:ext cx="866666" cy="43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613F07-F469-67DA-6B1C-ABCF0A590B58}"/>
              </a:ext>
            </a:extLst>
          </p:cNvPr>
          <p:cNvSpPr/>
          <p:nvPr/>
        </p:nvSpPr>
        <p:spPr bwMode="auto">
          <a:xfrm>
            <a:off x="8662857" y="2601271"/>
            <a:ext cx="895239" cy="43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D372B4-7DF6-9A32-9B8D-BB9A38BC478E}"/>
              </a:ext>
            </a:extLst>
          </p:cNvPr>
          <p:cNvSpPr/>
          <p:nvPr/>
        </p:nvSpPr>
        <p:spPr bwMode="auto">
          <a:xfrm>
            <a:off x="1786666" y="3717032"/>
            <a:ext cx="2838095" cy="252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AAFAFD-38FA-63B7-667B-F4B2ED4F7C0E}"/>
              </a:ext>
            </a:extLst>
          </p:cNvPr>
          <p:cNvSpPr/>
          <p:nvPr/>
        </p:nvSpPr>
        <p:spPr bwMode="auto">
          <a:xfrm>
            <a:off x="6434285" y="3717032"/>
            <a:ext cx="2838095" cy="252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08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90FDA-92E6-434B-FFED-BEC1BC67E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860A75-B0EF-D676-B5D3-9CAD0DC54A46}"/>
              </a:ext>
            </a:extLst>
          </p:cNvPr>
          <p:cNvSpPr/>
          <p:nvPr/>
        </p:nvSpPr>
        <p:spPr bwMode="auto">
          <a:xfrm>
            <a:off x="2729523" y="1458346"/>
            <a:ext cx="2580952" cy="43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B094C1-525A-99A0-A48D-7E3A7D7018AD}"/>
              </a:ext>
            </a:extLst>
          </p:cNvPr>
          <p:cNvSpPr/>
          <p:nvPr/>
        </p:nvSpPr>
        <p:spPr bwMode="auto">
          <a:xfrm>
            <a:off x="7453333" y="1458346"/>
            <a:ext cx="2580951" cy="43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9978EC-AEDD-EF01-DE77-3FAF1750D873}"/>
              </a:ext>
            </a:extLst>
          </p:cNvPr>
          <p:cNvSpPr/>
          <p:nvPr/>
        </p:nvSpPr>
        <p:spPr bwMode="auto">
          <a:xfrm>
            <a:off x="720000" y="2631300"/>
            <a:ext cx="2927728" cy="265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DE9F26-02A3-4F81-88F6-AC0A89F007C5}"/>
              </a:ext>
            </a:extLst>
          </p:cNvPr>
          <p:cNvSpPr/>
          <p:nvPr/>
        </p:nvSpPr>
        <p:spPr bwMode="auto">
          <a:xfrm>
            <a:off x="5447928" y="2631299"/>
            <a:ext cx="2916300" cy="3824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06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B03C0-329E-D80D-0252-384DD34400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3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B60F87-2466-9131-8962-A29655218B2F}"/>
              </a:ext>
            </a:extLst>
          </p:cNvPr>
          <p:cNvSpPr/>
          <p:nvPr/>
        </p:nvSpPr>
        <p:spPr bwMode="auto">
          <a:xfrm>
            <a:off x="1539047" y="3557411"/>
            <a:ext cx="3933333" cy="524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E6B0EA-D4DA-E38D-03B0-462259DCD4CC}"/>
              </a:ext>
            </a:extLst>
          </p:cNvPr>
          <p:cNvSpPr/>
          <p:nvPr/>
        </p:nvSpPr>
        <p:spPr bwMode="auto">
          <a:xfrm>
            <a:off x="1529523" y="4645000"/>
            <a:ext cx="6294669" cy="512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6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911BD-030A-DAD8-BA5C-5A1AEDF62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7944"/>
            <a:ext cx="10800000" cy="4339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A8F7E-4B93-F48E-18B2-9131A29413B2}"/>
              </a:ext>
            </a:extLst>
          </p:cNvPr>
          <p:cNvSpPr/>
          <p:nvPr/>
        </p:nvSpPr>
        <p:spPr bwMode="auto">
          <a:xfrm>
            <a:off x="6881904" y="3738884"/>
            <a:ext cx="600000" cy="42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365C9E-467E-4353-98B1-A913EA1D0BF9}"/>
              </a:ext>
            </a:extLst>
          </p:cNvPr>
          <p:cNvSpPr/>
          <p:nvPr/>
        </p:nvSpPr>
        <p:spPr bwMode="auto">
          <a:xfrm>
            <a:off x="8415238" y="3738884"/>
            <a:ext cx="628571" cy="42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1CC1A7-F58B-F414-CB58-BB7A97D80FAE}"/>
              </a:ext>
            </a:extLst>
          </p:cNvPr>
          <p:cNvSpPr/>
          <p:nvPr/>
        </p:nvSpPr>
        <p:spPr bwMode="auto">
          <a:xfrm>
            <a:off x="9929523" y="3738884"/>
            <a:ext cx="628571" cy="42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CCB205D-FE06-BB37-DCEE-4852BB7C0C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365104"/>
            <a:ext cx="10800000" cy="334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8BB7FB-8DBE-510C-5CB6-18A9C336C406}"/>
              </a:ext>
            </a:extLst>
          </p:cNvPr>
          <p:cNvSpPr/>
          <p:nvPr/>
        </p:nvSpPr>
        <p:spPr bwMode="auto">
          <a:xfrm>
            <a:off x="1593408" y="4699076"/>
            <a:ext cx="5076190" cy="52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BC8B59-B489-8564-F92E-AAAD912F9729}"/>
              </a:ext>
            </a:extLst>
          </p:cNvPr>
          <p:cNvSpPr/>
          <p:nvPr/>
        </p:nvSpPr>
        <p:spPr bwMode="auto">
          <a:xfrm>
            <a:off x="1593408" y="5844124"/>
            <a:ext cx="4295238" cy="51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4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ECB6E-D945-B781-3A7C-20B66AD1D2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565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2023-07-17T13:04:45Z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