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6" r:id="rId4"/>
    <p:sldId id="375" r:id="rId5"/>
    <p:sldId id="374" r:id="rId6"/>
    <p:sldId id="373" r:id="rId7"/>
    <p:sldId id="372" r:id="rId8"/>
    <p:sldId id="371" r:id="rId9"/>
    <p:sldId id="368" r:id="rId10"/>
    <p:sldId id="367" r:id="rId11"/>
    <p:sldId id="365" r:id="rId12"/>
    <p:sldId id="364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1" d="100"/>
          <a:sy n="61" d="100"/>
        </p:scale>
        <p:origin x="444" y="3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0416" y="2952683"/>
            <a:ext cx="6211167" cy="9526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154A6B-1100-9634-9821-F28B199FC3C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9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2C569ABD-4F02-CC79-7AEC-A36D63D75E3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80" y="3717032"/>
            <a:ext cx="10800000" cy="29771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13774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F38C0D-B005-FBB6-44D3-D32ACB5377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81979" cy="5049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24F42AF-3586-4E46-D100-94A26237FCED}"/>
              </a:ext>
            </a:extLst>
          </p:cNvPr>
          <p:cNvSpPr/>
          <p:nvPr/>
        </p:nvSpPr>
        <p:spPr bwMode="auto">
          <a:xfrm>
            <a:off x="1245948" y="2908328"/>
            <a:ext cx="3874966" cy="504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9525C30-089E-4E12-F932-58F20F191F3A}"/>
              </a:ext>
            </a:extLst>
          </p:cNvPr>
          <p:cNvSpPr/>
          <p:nvPr/>
        </p:nvSpPr>
        <p:spPr bwMode="auto">
          <a:xfrm>
            <a:off x="5129177" y="2908328"/>
            <a:ext cx="3874966" cy="504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8D31804-026B-E7B6-21AD-32E744539FEC}"/>
              </a:ext>
            </a:extLst>
          </p:cNvPr>
          <p:cNvSpPr/>
          <p:nvPr/>
        </p:nvSpPr>
        <p:spPr bwMode="auto">
          <a:xfrm>
            <a:off x="1271464" y="3734695"/>
            <a:ext cx="3613523" cy="514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7D9322A-15DA-3536-1B12-AF0A45EC399E}"/>
              </a:ext>
            </a:extLst>
          </p:cNvPr>
          <p:cNvSpPr/>
          <p:nvPr/>
        </p:nvSpPr>
        <p:spPr bwMode="auto">
          <a:xfrm>
            <a:off x="1280801" y="4544445"/>
            <a:ext cx="5319255" cy="514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C0A812C-82EA-3E66-4A16-C97B222A99A5}"/>
              </a:ext>
            </a:extLst>
          </p:cNvPr>
          <p:cNvSpPr/>
          <p:nvPr/>
        </p:nvSpPr>
        <p:spPr bwMode="auto">
          <a:xfrm>
            <a:off x="1280801" y="5435554"/>
            <a:ext cx="1214799" cy="504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>
            <a:extLst>
              <a:ext uri="{FF2B5EF4-FFF2-40B4-BE49-F238E27FC236}">
                <a16:creationId xmlns:a16="http://schemas.microsoft.com/office/drawing/2014/main" id="{2C569ABD-4F02-CC79-7AEC-A36D63D75E3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751"/>
          <a:stretch/>
        </p:blipFill>
        <p:spPr>
          <a:xfrm>
            <a:off x="6528048" y="4944010"/>
            <a:ext cx="5353224" cy="20424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27D9322A-15DA-3536-1B12-AF0A45EC399E}"/>
              </a:ext>
            </a:extLst>
          </p:cNvPr>
          <p:cNvSpPr/>
          <p:nvPr/>
        </p:nvSpPr>
        <p:spPr bwMode="auto">
          <a:xfrm>
            <a:off x="6600055" y="4544445"/>
            <a:ext cx="4186085" cy="514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C0A812C-82EA-3E66-4A16-C97B222A99A5}"/>
              </a:ext>
            </a:extLst>
          </p:cNvPr>
          <p:cNvSpPr/>
          <p:nvPr/>
        </p:nvSpPr>
        <p:spPr bwMode="auto">
          <a:xfrm>
            <a:off x="2495599" y="5435554"/>
            <a:ext cx="3463173" cy="504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9696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1" grpId="0" animBg="1"/>
      <p:bldP spid="12" grpId="0" animBg="1"/>
      <p:bldP spid="14" grpId="0" animBg="1"/>
      <p:bldP spid="16" grpId="0" animBg="1"/>
      <p:bldP spid="1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222F42-B361-4365-C29A-401D48545F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85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1608CD-D76B-BE7B-0819-AD04F2B8E78A}"/>
              </a:ext>
            </a:extLst>
          </p:cNvPr>
          <p:cNvSpPr/>
          <p:nvPr/>
        </p:nvSpPr>
        <p:spPr bwMode="auto">
          <a:xfrm>
            <a:off x="1500952" y="2374826"/>
            <a:ext cx="9285714" cy="496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BB52136-29F9-4D12-1227-EF6BB7221B74}"/>
              </a:ext>
            </a:extLst>
          </p:cNvPr>
          <p:cNvSpPr/>
          <p:nvPr/>
        </p:nvSpPr>
        <p:spPr bwMode="auto">
          <a:xfrm>
            <a:off x="1481904" y="3424561"/>
            <a:ext cx="2419047" cy="3721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04BE4D7-325D-3104-0122-C10CFF106826}"/>
              </a:ext>
            </a:extLst>
          </p:cNvPr>
          <p:cNvSpPr/>
          <p:nvPr/>
        </p:nvSpPr>
        <p:spPr bwMode="auto">
          <a:xfrm>
            <a:off x="1491428" y="4321607"/>
            <a:ext cx="9495238" cy="5057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3186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4612C4-917C-0989-C9FE-948867D81F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106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0517683-DD44-4CE0-0212-013EC0119604}"/>
              </a:ext>
            </a:extLst>
          </p:cNvPr>
          <p:cNvSpPr/>
          <p:nvPr/>
        </p:nvSpPr>
        <p:spPr bwMode="auto">
          <a:xfrm>
            <a:off x="7729151" y="4013699"/>
            <a:ext cx="603030" cy="402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5165328-AE0A-F14F-CA6A-FCD3A379DC2E}"/>
              </a:ext>
            </a:extLst>
          </p:cNvPr>
          <p:cNvSpPr/>
          <p:nvPr/>
        </p:nvSpPr>
        <p:spPr bwMode="auto">
          <a:xfrm>
            <a:off x="4084742" y="5106264"/>
            <a:ext cx="314625" cy="402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FE1B404-C2DB-E7A6-1C2A-C8C1DA54537A}"/>
              </a:ext>
            </a:extLst>
          </p:cNvPr>
          <p:cNvSpPr/>
          <p:nvPr/>
        </p:nvSpPr>
        <p:spPr bwMode="auto">
          <a:xfrm>
            <a:off x="6925109" y="5036339"/>
            <a:ext cx="568073" cy="5069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C3A3A0D-D767-5562-79A9-DA8808FEAFCB}"/>
              </a:ext>
            </a:extLst>
          </p:cNvPr>
          <p:cNvSpPr/>
          <p:nvPr/>
        </p:nvSpPr>
        <p:spPr bwMode="auto">
          <a:xfrm>
            <a:off x="2861199" y="6128904"/>
            <a:ext cx="314625" cy="402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2D83A1-5041-4B2C-CEB0-E5A04B640F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23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DE9D848-0CF6-949B-7EA9-89E9C9D750C2}"/>
              </a:ext>
            </a:extLst>
          </p:cNvPr>
          <p:cNvSpPr/>
          <p:nvPr/>
        </p:nvSpPr>
        <p:spPr bwMode="auto">
          <a:xfrm>
            <a:off x="8348571" y="1505952"/>
            <a:ext cx="657142" cy="4386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AB15A8B-E28A-4087-4090-A8DD3396A892}"/>
              </a:ext>
            </a:extLst>
          </p:cNvPr>
          <p:cNvSpPr/>
          <p:nvPr/>
        </p:nvSpPr>
        <p:spPr bwMode="auto">
          <a:xfrm>
            <a:off x="6662857" y="2621533"/>
            <a:ext cx="628571" cy="5434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754B24A-7E8A-5D65-692B-5A2A9A45FD54}"/>
              </a:ext>
            </a:extLst>
          </p:cNvPr>
          <p:cNvSpPr/>
          <p:nvPr/>
        </p:nvSpPr>
        <p:spPr bwMode="auto">
          <a:xfrm>
            <a:off x="2396190" y="3803857"/>
            <a:ext cx="342857" cy="4386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8844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B73EB3-F163-FE6E-A989-8B208B9438F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65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4C9022-BF1C-6344-DA0B-7909018C748A}"/>
              </a:ext>
            </a:extLst>
          </p:cNvPr>
          <p:cNvSpPr/>
          <p:nvPr/>
        </p:nvSpPr>
        <p:spPr bwMode="auto">
          <a:xfrm>
            <a:off x="4558095" y="2915177"/>
            <a:ext cx="342857" cy="4381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3930350-63FE-77D8-867D-1AD75C1E5181}"/>
              </a:ext>
            </a:extLst>
          </p:cNvPr>
          <p:cNvSpPr/>
          <p:nvPr/>
        </p:nvSpPr>
        <p:spPr bwMode="auto">
          <a:xfrm>
            <a:off x="9167619" y="2924703"/>
            <a:ext cx="352380" cy="4191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D51A362-BF46-866C-5335-7E61A57D9044}"/>
              </a:ext>
            </a:extLst>
          </p:cNvPr>
          <p:cNvSpPr/>
          <p:nvPr/>
        </p:nvSpPr>
        <p:spPr bwMode="auto">
          <a:xfrm>
            <a:off x="3320000" y="4296358"/>
            <a:ext cx="352380" cy="4381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DB5FDD5-F30B-7474-FFB4-5D7C54B851A8}"/>
              </a:ext>
            </a:extLst>
          </p:cNvPr>
          <p:cNvSpPr/>
          <p:nvPr/>
        </p:nvSpPr>
        <p:spPr bwMode="auto">
          <a:xfrm>
            <a:off x="3948571" y="4296358"/>
            <a:ext cx="342857" cy="4381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7B3E80F-F53E-FAF0-F7AD-232D851C32B2}"/>
              </a:ext>
            </a:extLst>
          </p:cNvPr>
          <p:cNvSpPr/>
          <p:nvPr/>
        </p:nvSpPr>
        <p:spPr bwMode="auto">
          <a:xfrm>
            <a:off x="4558095" y="4296358"/>
            <a:ext cx="352380" cy="4381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F0E67C5-3753-1FA2-7C14-3986BD83BDC8}"/>
              </a:ext>
            </a:extLst>
          </p:cNvPr>
          <p:cNvSpPr/>
          <p:nvPr/>
        </p:nvSpPr>
        <p:spPr bwMode="auto">
          <a:xfrm>
            <a:off x="7939047" y="4296358"/>
            <a:ext cx="352380" cy="4381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500CE5E-A46E-26CB-DEB8-E45F5ADB79F4}"/>
              </a:ext>
            </a:extLst>
          </p:cNvPr>
          <p:cNvSpPr/>
          <p:nvPr/>
        </p:nvSpPr>
        <p:spPr bwMode="auto">
          <a:xfrm>
            <a:off x="8586666" y="4296358"/>
            <a:ext cx="295238" cy="4286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1A5E82F-73EA-0368-52FC-0BB8CF8ACDCF}"/>
              </a:ext>
            </a:extLst>
          </p:cNvPr>
          <p:cNvSpPr/>
          <p:nvPr/>
        </p:nvSpPr>
        <p:spPr bwMode="auto">
          <a:xfrm>
            <a:off x="9177142" y="4295373"/>
            <a:ext cx="333333" cy="4286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C580CC1-BFFB-0999-FA7E-90FC1E31B4D2}"/>
              </a:ext>
            </a:extLst>
          </p:cNvPr>
          <p:cNvSpPr/>
          <p:nvPr/>
        </p:nvSpPr>
        <p:spPr bwMode="auto">
          <a:xfrm>
            <a:off x="2843809" y="4801203"/>
            <a:ext cx="2228571" cy="381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DDAAE04-617C-07FF-C626-48FC0FF0792D}"/>
              </a:ext>
            </a:extLst>
          </p:cNvPr>
          <p:cNvSpPr/>
          <p:nvPr/>
        </p:nvSpPr>
        <p:spPr bwMode="auto">
          <a:xfrm>
            <a:off x="7462857" y="4801203"/>
            <a:ext cx="2228571" cy="381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68F7B92-489E-A384-9D37-0E6ECDBB11AB}"/>
              </a:ext>
            </a:extLst>
          </p:cNvPr>
          <p:cNvSpPr/>
          <p:nvPr/>
        </p:nvSpPr>
        <p:spPr bwMode="auto">
          <a:xfrm>
            <a:off x="3977142" y="4915508"/>
            <a:ext cx="295238" cy="4286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FFA0D54-87FA-4D81-2DAC-D5C0C3F49E9D}"/>
              </a:ext>
            </a:extLst>
          </p:cNvPr>
          <p:cNvSpPr/>
          <p:nvPr/>
        </p:nvSpPr>
        <p:spPr bwMode="auto">
          <a:xfrm>
            <a:off x="4558095" y="4915508"/>
            <a:ext cx="352380" cy="4381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532B63DD-ACB8-DC71-A503-17C935CEAA73}"/>
              </a:ext>
            </a:extLst>
          </p:cNvPr>
          <p:cNvSpPr/>
          <p:nvPr/>
        </p:nvSpPr>
        <p:spPr bwMode="auto">
          <a:xfrm>
            <a:off x="9177142" y="4915508"/>
            <a:ext cx="352380" cy="4381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591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354587-6231-9DAA-0E30-451B8E150D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8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F36751-08EC-80F6-62B5-BE3911FAC410}"/>
              </a:ext>
            </a:extLst>
          </p:cNvPr>
          <p:cNvSpPr/>
          <p:nvPr/>
        </p:nvSpPr>
        <p:spPr bwMode="auto">
          <a:xfrm>
            <a:off x="3386666" y="1877333"/>
            <a:ext cx="352380" cy="4193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79E864F-FA5D-78E0-D0C0-A8BBADB78EC4}"/>
              </a:ext>
            </a:extLst>
          </p:cNvPr>
          <p:cNvSpPr/>
          <p:nvPr/>
        </p:nvSpPr>
        <p:spPr bwMode="auto">
          <a:xfrm>
            <a:off x="8005714" y="1877333"/>
            <a:ext cx="352380" cy="4193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AA75F13-8D1F-3853-B85A-9D501C4C3E5A}"/>
              </a:ext>
            </a:extLst>
          </p:cNvPr>
          <p:cNvSpPr/>
          <p:nvPr/>
        </p:nvSpPr>
        <p:spPr bwMode="auto">
          <a:xfrm>
            <a:off x="2158095" y="3259158"/>
            <a:ext cx="342857" cy="428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299EA91-DC2E-28B3-B7A6-FD64B863E9AC}"/>
              </a:ext>
            </a:extLst>
          </p:cNvPr>
          <p:cNvSpPr/>
          <p:nvPr/>
        </p:nvSpPr>
        <p:spPr bwMode="auto">
          <a:xfrm>
            <a:off x="2777142" y="3259158"/>
            <a:ext cx="342857" cy="428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73A3A83-8735-8C1B-2BAA-51488BCBFEB4}"/>
              </a:ext>
            </a:extLst>
          </p:cNvPr>
          <p:cNvSpPr/>
          <p:nvPr/>
        </p:nvSpPr>
        <p:spPr bwMode="auto">
          <a:xfrm>
            <a:off x="3386666" y="3249628"/>
            <a:ext cx="342857" cy="4383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37ABD1B-0258-B758-F4C6-43A52455FA1F}"/>
              </a:ext>
            </a:extLst>
          </p:cNvPr>
          <p:cNvSpPr/>
          <p:nvPr/>
        </p:nvSpPr>
        <p:spPr bwMode="auto">
          <a:xfrm>
            <a:off x="6777142" y="3259158"/>
            <a:ext cx="342858" cy="428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28F8093-78B8-D8DB-1A1B-71E3B1DDDC1A}"/>
              </a:ext>
            </a:extLst>
          </p:cNvPr>
          <p:cNvSpPr/>
          <p:nvPr/>
        </p:nvSpPr>
        <p:spPr bwMode="auto">
          <a:xfrm>
            <a:off x="7396190" y="3249628"/>
            <a:ext cx="342857" cy="4383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5445AFE-F223-030A-838C-3F5BFD8F53B0}"/>
              </a:ext>
            </a:extLst>
          </p:cNvPr>
          <p:cNvSpPr/>
          <p:nvPr/>
        </p:nvSpPr>
        <p:spPr bwMode="auto">
          <a:xfrm>
            <a:off x="8005714" y="3249628"/>
            <a:ext cx="352380" cy="428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6050F7A-B8C7-288F-20B0-DB7ECF684485}"/>
              </a:ext>
            </a:extLst>
          </p:cNvPr>
          <p:cNvSpPr/>
          <p:nvPr/>
        </p:nvSpPr>
        <p:spPr bwMode="auto">
          <a:xfrm>
            <a:off x="1681904" y="3754709"/>
            <a:ext cx="2228571" cy="38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FF9AF39-0BD6-6394-BB4D-4CF1AC84D6E1}"/>
              </a:ext>
            </a:extLst>
          </p:cNvPr>
          <p:cNvSpPr/>
          <p:nvPr/>
        </p:nvSpPr>
        <p:spPr bwMode="auto">
          <a:xfrm>
            <a:off x="6300952" y="3754709"/>
            <a:ext cx="2228571" cy="38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2BE6D2B-C04D-75A3-3A8E-C7F16C097364}"/>
              </a:ext>
            </a:extLst>
          </p:cNvPr>
          <p:cNvSpPr/>
          <p:nvPr/>
        </p:nvSpPr>
        <p:spPr bwMode="auto">
          <a:xfrm>
            <a:off x="3386666" y="3869067"/>
            <a:ext cx="352380" cy="4383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B5DC854-81B7-CBC9-7D7D-CDA867403C5A}"/>
              </a:ext>
            </a:extLst>
          </p:cNvPr>
          <p:cNvSpPr/>
          <p:nvPr/>
        </p:nvSpPr>
        <p:spPr bwMode="auto">
          <a:xfrm>
            <a:off x="7396190" y="3869067"/>
            <a:ext cx="352380" cy="428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ACFCAA2-A714-7DB0-8746-1AE9931EFF8C}"/>
              </a:ext>
            </a:extLst>
          </p:cNvPr>
          <p:cNvSpPr/>
          <p:nvPr/>
        </p:nvSpPr>
        <p:spPr bwMode="auto">
          <a:xfrm>
            <a:off x="8034285" y="3869067"/>
            <a:ext cx="295238" cy="428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7915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3B963B-5D5C-EBF1-CF88-FE0A551818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2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8E3D91-D43F-6B40-C1B5-67FEBCED0F66}"/>
              </a:ext>
            </a:extLst>
          </p:cNvPr>
          <p:cNvSpPr/>
          <p:nvPr/>
        </p:nvSpPr>
        <p:spPr bwMode="auto">
          <a:xfrm>
            <a:off x="3996190" y="2621445"/>
            <a:ext cx="780952" cy="371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FE0BA0B-0AA9-4397-213E-43A09C94CA46}"/>
              </a:ext>
            </a:extLst>
          </p:cNvPr>
          <p:cNvSpPr/>
          <p:nvPr/>
        </p:nvSpPr>
        <p:spPr bwMode="auto">
          <a:xfrm>
            <a:off x="8796190" y="2621445"/>
            <a:ext cx="2114285" cy="371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49B69AD-9F9C-A223-A338-8A7075A6F3AD}"/>
              </a:ext>
            </a:extLst>
          </p:cNvPr>
          <p:cNvSpPr/>
          <p:nvPr/>
        </p:nvSpPr>
        <p:spPr bwMode="auto">
          <a:xfrm>
            <a:off x="8113986" y="3632087"/>
            <a:ext cx="2682204" cy="23482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7C9AF8A-07CC-4A65-D509-2CC66A04C597}"/>
              </a:ext>
            </a:extLst>
          </p:cNvPr>
          <p:cNvSpPr/>
          <p:nvPr/>
        </p:nvSpPr>
        <p:spPr bwMode="auto">
          <a:xfrm>
            <a:off x="2043809" y="3789040"/>
            <a:ext cx="2247619" cy="20162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C8DAB52-9836-185B-1E7B-D43ED9FDD596}"/>
              </a:ext>
            </a:extLst>
          </p:cNvPr>
          <p:cNvSpPr/>
          <p:nvPr/>
        </p:nvSpPr>
        <p:spPr bwMode="auto">
          <a:xfrm>
            <a:off x="5672380" y="3799928"/>
            <a:ext cx="2238095" cy="1972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6128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13" grpId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FCF987-3D67-BAFA-53BC-C02AECE7E0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3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809B1E-7496-0BD2-A028-1D1956F7F343}"/>
              </a:ext>
            </a:extLst>
          </p:cNvPr>
          <p:cNvSpPr/>
          <p:nvPr/>
        </p:nvSpPr>
        <p:spPr bwMode="auto">
          <a:xfrm>
            <a:off x="2900952" y="1381628"/>
            <a:ext cx="780952" cy="371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FA38291-50BD-295B-47C6-95F5A628000D}"/>
              </a:ext>
            </a:extLst>
          </p:cNvPr>
          <p:cNvSpPr/>
          <p:nvPr/>
        </p:nvSpPr>
        <p:spPr bwMode="auto">
          <a:xfrm>
            <a:off x="7700952" y="1381628"/>
            <a:ext cx="2380952" cy="3810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454D5F0-327A-0041-40BC-137AE413BEE3}"/>
              </a:ext>
            </a:extLst>
          </p:cNvPr>
          <p:cNvSpPr/>
          <p:nvPr/>
        </p:nvSpPr>
        <p:spPr bwMode="auto">
          <a:xfrm>
            <a:off x="6960096" y="2400936"/>
            <a:ext cx="2778951" cy="23962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99CBE7A-EA91-238E-75B2-DC71021F8DE0}"/>
              </a:ext>
            </a:extLst>
          </p:cNvPr>
          <p:cNvSpPr/>
          <p:nvPr/>
        </p:nvSpPr>
        <p:spPr bwMode="auto">
          <a:xfrm>
            <a:off x="996190" y="2564904"/>
            <a:ext cx="2238095" cy="20162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C8768F0C-F187-5599-D914-CD3357E384AA}"/>
              </a:ext>
            </a:extLst>
          </p:cNvPr>
          <p:cNvSpPr/>
          <p:nvPr/>
        </p:nvSpPr>
        <p:spPr bwMode="auto">
          <a:xfrm>
            <a:off x="4624761" y="2564904"/>
            <a:ext cx="2238095" cy="20162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6771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14" grpId="0" animBg="1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88D960-13FA-6DDB-670E-3E0A9FCC69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5976"/>
            <a:ext cx="10800000" cy="20586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798F775-B561-2158-BD68-37A8E49EC95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2426727"/>
            <a:ext cx="10800000" cy="26920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0671ADD5-8F08-819B-0E28-E049C063BF36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4725144"/>
            <a:ext cx="10800000" cy="22407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617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AAD390-F812-99F0-5F18-257058BA42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93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BB4AFD3-F59E-4C3B-6228-4D96616ADEB3}"/>
              </a:ext>
            </a:extLst>
          </p:cNvPr>
          <p:cNvSpPr/>
          <p:nvPr/>
        </p:nvSpPr>
        <p:spPr bwMode="auto">
          <a:xfrm>
            <a:off x="681904" y="1258084"/>
            <a:ext cx="4523809" cy="5244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3729931-AF98-8FE2-6319-D8956002919A}"/>
              </a:ext>
            </a:extLst>
          </p:cNvPr>
          <p:cNvSpPr/>
          <p:nvPr/>
        </p:nvSpPr>
        <p:spPr bwMode="auto">
          <a:xfrm>
            <a:off x="681904" y="2240307"/>
            <a:ext cx="4523809" cy="5244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3D0BB07-6CAA-2471-A6B4-0717E966CB47}"/>
              </a:ext>
            </a:extLst>
          </p:cNvPr>
          <p:cNvSpPr/>
          <p:nvPr/>
        </p:nvSpPr>
        <p:spPr bwMode="auto">
          <a:xfrm>
            <a:off x="681904" y="3212993"/>
            <a:ext cx="9446544" cy="505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8F0BC28-931C-FBA1-83EB-AEC88228B4E8}"/>
              </a:ext>
            </a:extLst>
          </p:cNvPr>
          <p:cNvSpPr/>
          <p:nvPr/>
        </p:nvSpPr>
        <p:spPr bwMode="auto">
          <a:xfrm>
            <a:off x="681904" y="4195216"/>
            <a:ext cx="8533333" cy="505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6771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1" grpId="0" animBg="1"/>
      <p:bldP spid="1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38</cp:revision>
  <dcterms:created xsi:type="dcterms:W3CDTF">2015-09-16T06:52:26Z</dcterms:created>
  <dcterms:modified xsi:type="dcterms:W3CDTF">2023-07-17T13:59:20Z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