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44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2905125"/>
            <a:ext cx="759142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378EA-3AE5-E6C2-EA98-1FF2CFC4C4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6360" cy="3657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06CEA23-BF99-26A0-FB7A-CFF77F4996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3289853"/>
            <a:ext cx="6608343" cy="356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002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A4A42-5ED1-2E68-0F27-3FDCFC46EC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4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B8C1FE-C709-917B-4E09-91ED161DE990}"/>
              </a:ext>
            </a:extLst>
          </p:cNvPr>
          <p:cNvSpPr/>
          <p:nvPr/>
        </p:nvSpPr>
        <p:spPr bwMode="auto">
          <a:xfrm>
            <a:off x="681904" y="1219675"/>
            <a:ext cx="3733333" cy="523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692D1A-41F3-9EE2-7943-7FD113ECA8DE}"/>
              </a:ext>
            </a:extLst>
          </p:cNvPr>
          <p:cNvSpPr/>
          <p:nvPr/>
        </p:nvSpPr>
        <p:spPr bwMode="auto">
          <a:xfrm>
            <a:off x="681904" y="2238954"/>
            <a:ext cx="3990476" cy="523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5778A3-35D6-FBF7-34E2-46A8D4F92B6E}"/>
              </a:ext>
            </a:extLst>
          </p:cNvPr>
          <p:cNvSpPr/>
          <p:nvPr/>
        </p:nvSpPr>
        <p:spPr bwMode="auto">
          <a:xfrm>
            <a:off x="681904" y="3267758"/>
            <a:ext cx="4266666" cy="523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83E521-0E01-C8EA-4159-90F4ED4F3161}"/>
              </a:ext>
            </a:extLst>
          </p:cNvPr>
          <p:cNvSpPr/>
          <p:nvPr/>
        </p:nvSpPr>
        <p:spPr bwMode="auto">
          <a:xfrm>
            <a:off x="681904" y="4287037"/>
            <a:ext cx="8294416" cy="523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94D223-624F-CE51-5E89-A6058E4AFCFD}"/>
              </a:ext>
            </a:extLst>
          </p:cNvPr>
          <p:cNvSpPr/>
          <p:nvPr/>
        </p:nvSpPr>
        <p:spPr bwMode="auto">
          <a:xfrm>
            <a:off x="681904" y="5315842"/>
            <a:ext cx="6134176" cy="495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306CEA23-BF99-26A0-FB7A-CFF77F4996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968" y="726089"/>
            <a:ext cx="6608343" cy="356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C83E521-0E01-C8EA-4159-90F4ED4F3161}"/>
              </a:ext>
            </a:extLst>
          </p:cNvPr>
          <p:cNvSpPr/>
          <p:nvPr/>
        </p:nvSpPr>
        <p:spPr bwMode="auto">
          <a:xfrm>
            <a:off x="8976320" y="4287037"/>
            <a:ext cx="1105584" cy="523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15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975C13-5A89-490C-F3C9-9C05631372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520658-F27E-0D65-A433-3F206CB681AA}"/>
              </a:ext>
            </a:extLst>
          </p:cNvPr>
          <p:cNvSpPr/>
          <p:nvPr/>
        </p:nvSpPr>
        <p:spPr bwMode="auto">
          <a:xfrm>
            <a:off x="7491428" y="4165062"/>
            <a:ext cx="342857" cy="43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699BA1-82A8-882F-D461-6193DD9D23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47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01AB5C-63A5-5542-2A64-2F8647F660CD}"/>
              </a:ext>
            </a:extLst>
          </p:cNvPr>
          <p:cNvSpPr/>
          <p:nvPr/>
        </p:nvSpPr>
        <p:spPr bwMode="auto">
          <a:xfrm>
            <a:off x="4583155" y="2706193"/>
            <a:ext cx="318246" cy="39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D0F80F-AEA5-55CB-3775-4134AD962CA0}"/>
              </a:ext>
            </a:extLst>
          </p:cNvPr>
          <p:cNvSpPr/>
          <p:nvPr/>
        </p:nvSpPr>
        <p:spPr bwMode="auto">
          <a:xfrm>
            <a:off x="5375921" y="3882967"/>
            <a:ext cx="1514520" cy="477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A305B0-A8E2-B586-FBF3-2E1E150E2938}"/>
              </a:ext>
            </a:extLst>
          </p:cNvPr>
          <p:cNvSpPr/>
          <p:nvPr/>
        </p:nvSpPr>
        <p:spPr bwMode="auto">
          <a:xfrm>
            <a:off x="7288249" y="6086101"/>
            <a:ext cx="601131" cy="407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0CECC3-F0A8-6BB6-8BDB-008D668A0C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57B807-90DD-614C-3E18-8906D703B5A9}"/>
              </a:ext>
            </a:extLst>
          </p:cNvPr>
          <p:cNvSpPr/>
          <p:nvPr/>
        </p:nvSpPr>
        <p:spPr bwMode="auto">
          <a:xfrm>
            <a:off x="3796190" y="2573665"/>
            <a:ext cx="2304761" cy="438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ED199D-DFF3-6D86-B51D-D00DA767A6EF}"/>
              </a:ext>
            </a:extLst>
          </p:cNvPr>
          <p:cNvSpPr/>
          <p:nvPr/>
        </p:nvSpPr>
        <p:spPr bwMode="auto">
          <a:xfrm>
            <a:off x="8558095" y="2573665"/>
            <a:ext cx="2580951" cy="438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AEB050-7EB4-DFE7-307B-7E0BC6CE1D3B}"/>
              </a:ext>
            </a:extLst>
          </p:cNvPr>
          <p:cNvSpPr/>
          <p:nvPr/>
        </p:nvSpPr>
        <p:spPr bwMode="auto">
          <a:xfrm>
            <a:off x="1786666" y="3645024"/>
            <a:ext cx="2838095" cy="2448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12B234-CAF8-6702-507A-04F5B086948D}"/>
              </a:ext>
            </a:extLst>
          </p:cNvPr>
          <p:cNvSpPr/>
          <p:nvPr/>
        </p:nvSpPr>
        <p:spPr bwMode="auto">
          <a:xfrm>
            <a:off x="6672380" y="3573016"/>
            <a:ext cx="3096028" cy="259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70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66DF5-3793-308F-7BE1-E45B6108B9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0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040988-DE46-D70C-1497-E623E4940C73}"/>
              </a:ext>
            </a:extLst>
          </p:cNvPr>
          <p:cNvSpPr/>
          <p:nvPr/>
        </p:nvSpPr>
        <p:spPr bwMode="auto">
          <a:xfrm>
            <a:off x="3567619" y="1286777"/>
            <a:ext cx="3057143" cy="43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3CD53F-6745-D557-88F0-69A1F42B7B58}"/>
              </a:ext>
            </a:extLst>
          </p:cNvPr>
          <p:cNvSpPr/>
          <p:nvPr/>
        </p:nvSpPr>
        <p:spPr bwMode="auto">
          <a:xfrm>
            <a:off x="4439816" y="2402806"/>
            <a:ext cx="3794361" cy="4139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A8982B-31A7-F2F3-8982-E4BE836F4BE8}"/>
              </a:ext>
            </a:extLst>
          </p:cNvPr>
          <p:cNvSpPr/>
          <p:nvPr/>
        </p:nvSpPr>
        <p:spPr bwMode="auto">
          <a:xfrm>
            <a:off x="911424" y="2641274"/>
            <a:ext cx="3024336" cy="3740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18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41A92F-2767-6A09-8890-D28F40FC4D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9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EA77DB-855E-CADA-536C-A89A7DE846D9}"/>
              </a:ext>
            </a:extLst>
          </p:cNvPr>
          <p:cNvSpPr/>
          <p:nvPr/>
        </p:nvSpPr>
        <p:spPr bwMode="auto">
          <a:xfrm>
            <a:off x="4243809" y="3697769"/>
            <a:ext cx="657142" cy="4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F06C0F-F356-8C6A-7695-0FB1E6D17D71}"/>
              </a:ext>
            </a:extLst>
          </p:cNvPr>
          <p:cNvSpPr/>
          <p:nvPr/>
        </p:nvSpPr>
        <p:spPr bwMode="auto">
          <a:xfrm>
            <a:off x="9481904" y="3697769"/>
            <a:ext cx="657142" cy="4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E80601-AC58-3852-4C6A-6FB808CBA579}"/>
              </a:ext>
            </a:extLst>
          </p:cNvPr>
          <p:cNvSpPr/>
          <p:nvPr/>
        </p:nvSpPr>
        <p:spPr bwMode="auto">
          <a:xfrm>
            <a:off x="4243809" y="4812856"/>
            <a:ext cx="657142" cy="4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A1FCDD-81D9-999A-0364-BCA97A368CEF}"/>
              </a:ext>
            </a:extLst>
          </p:cNvPr>
          <p:cNvSpPr/>
          <p:nvPr/>
        </p:nvSpPr>
        <p:spPr bwMode="auto">
          <a:xfrm>
            <a:off x="9786666" y="4812856"/>
            <a:ext cx="657142" cy="4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A02EFD-99F1-6837-A42A-3FD0665BCFAC}"/>
              </a:ext>
            </a:extLst>
          </p:cNvPr>
          <p:cNvSpPr/>
          <p:nvPr/>
        </p:nvSpPr>
        <p:spPr bwMode="auto">
          <a:xfrm>
            <a:off x="4548571" y="5918413"/>
            <a:ext cx="666666" cy="4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3C35BB-89B2-DCDF-2E80-39ADE9F41543}"/>
              </a:ext>
            </a:extLst>
          </p:cNvPr>
          <p:cNvSpPr/>
          <p:nvPr/>
        </p:nvSpPr>
        <p:spPr bwMode="auto">
          <a:xfrm>
            <a:off x="9786666" y="5918413"/>
            <a:ext cx="657142" cy="4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57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EC0E88-A4F4-191C-00DA-2FFC0B6765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499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AB2E4C-8A5C-0FA6-18E0-39B27BF1AF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088070-8284-80DB-3238-6BD7A8E0A09B}"/>
              </a:ext>
            </a:extLst>
          </p:cNvPr>
          <p:cNvSpPr/>
          <p:nvPr/>
        </p:nvSpPr>
        <p:spPr bwMode="auto">
          <a:xfrm>
            <a:off x="1310476" y="1200691"/>
            <a:ext cx="3676190" cy="49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589C8F-800D-5F2C-FEC1-645713E9151F}"/>
              </a:ext>
            </a:extLst>
          </p:cNvPr>
          <p:cNvSpPr/>
          <p:nvPr/>
        </p:nvSpPr>
        <p:spPr bwMode="auto">
          <a:xfrm>
            <a:off x="681904" y="2277448"/>
            <a:ext cx="2457142" cy="381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32B147-6FEA-57FA-AC0F-14350C1F1D91}"/>
              </a:ext>
            </a:extLst>
          </p:cNvPr>
          <p:cNvSpPr/>
          <p:nvPr/>
        </p:nvSpPr>
        <p:spPr bwMode="auto">
          <a:xfrm>
            <a:off x="681904" y="3220801"/>
            <a:ext cx="1876190" cy="524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C1D41C-C7B6-9657-F438-A81884C3A3FB}"/>
              </a:ext>
            </a:extLst>
          </p:cNvPr>
          <p:cNvSpPr/>
          <p:nvPr/>
        </p:nvSpPr>
        <p:spPr bwMode="auto">
          <a:xfrm>
            <a:off x="681904" y="4249914"/>
            <a:ext cx="5414096" cy="505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21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D96E7-F9D2-764F-877B-FF5DAE5C84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969"/>
            <a:ext cx="7824272" cy="3200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06CEA23-BF99-26A0-FB7A-CFF77F4996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140968"/>
            <a:ext cx="6608343" cy="356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8539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2023-07-17T14:27:49Z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