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1988840"/>
            <a:ext cx="56864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3589040"/>
            <a:ext cx="103060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DF19D-B935-28F2-A7E6-D77B11864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DC991-41F4-B110-4FA8-A52DC686A0A9}"/>
              </a:ext>
            </a:extLst>
          </p:cNvPr>
          <p:cNvSpPr/>
          <p:nvPr/>
        </p:nvSpPr>
        <p:spPr bwMode="auto">
          <a:xfrm>
            <a:off x="1491428" y="2296885"/>
            <a:ext cx="9695238" cy="52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D0808-A622-6747-1F6F-D63FAF6A21DB}"/>
              </a:ext>
            </a:extLst>
          </p:cNvPr>
          <p:cNvSpPr/>
          <p:nvPr/>
        </p:nvSpPr>
        <p:spPr bwMode="auto">
          <a:xfrm>
            <a:off x="1520000" y="3364419"/>
            <a:ext cx="1295238" cy="5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C22F0A-A590-5FC1-559A-E9C16009BB47}"/>
              </a:ext>
            </a:extLst>
          </p:cNvPr>
          <p:cNvSpPr/>
          <p:nvPr/>
        </p:nvSpPr>
        <p:spPr bwMode="auto">
          <a:xfrm>
            <a:off x="3139047" y="3364419"/>
            <a:ext cx="3085714" cy="51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34CEC0-AACB-5FC0-EED3-0465CFA38760}"/>
              </a:ext>
            </a:extLst>
          </p:cNvPr>
          <p:cNvSpPr/>
          <p:nvPr/>
        </p:nvSpPr>
        <p:spPr bwMode="auto">
          <a:xfrm>
            <a:off x="1491428" y="5566207"/>
            <a:ext cx="9266666" cy="53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1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E2EA4-D7A1-7111-C261-8C1D7B401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0336" cy="40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CE7DEEC-B579-CDBF-7340-86BA05C36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/>
          <a:stretch/>
        </p:blipFill>
        <p:spPr>
          <a:xfrm>
            <a:off x="8688288" y="3284984"/>
            <a:ext cx="3658751" cy="330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598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7DEEC-B579-CDBF-7340-86BA05C36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79047-4C7D-002E-96D8-C587DEA9B488}"/>
              </a:ext>
            </a:extLst>
          </p:cNvPr>
          <p:cNvSpPr/>
          <p:nvPr/>
        </p:nvSpPr>
        <p:spPr bwMode="auto">
          <a:xfrm>
            <a:off x="681904" y="1372403"/>
            <a:ext cx="5876190" cy="50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BDE77-4F2C-0888-C5C6-86B706B96440}"/>
              </a:ext>
            </a:extLst>
          </p:cNvPr>
          <p:cNvSpPr/>
          <p:nvPr/>
        </p:nvSpPr>
        <p:spPr bwMode="auto">
          <a:xfrm>
            <a:off x="681904" y="2430613"/>
            <a:ext cx="5857142" cy="50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67CE23-8CC9-67E2-DFCA-AD4112E66D53}"/>
              </a:ext>
            </a:extLst>
          </p:cNvPr>
          <p:cNvSpPr/>
          <p:nvPr/>
        </p:nvSpPr>
        <p:spPr bwMode="auto">
          <a:xfrm>
            <a:off x="681904" y="3498356"/>
            <a:ext cx="3590476" cy="51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46C515-5FCE-ED2D-AE58-D3E40CB5C601}"/>
              </a:ext>
            </a:extLst>
          </p:cNvPr>
          <p:cNvSpPr/>
          <p:nvPr/>
        </p:nvSpPr>
        <p:spPr bwMode="auto">
          <a:xfrm>
            <a:off x="4615238" y="3498356"/>
            <a:ext cx="1961904" cy="52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72C84C-63D3-ACA5-270D-133AB3156E5C}"/>
              </a:ext>
            </a:extLst>
          </p:cNvPr>
          <p:cNvSpPr/>
          <p:nvPr/>
        </p:nvSpPr>
        <p:spPr bwMode="auto">
          <a:xfrm>
            <a:off x="681904" y="4566100"/>
            <a:ext cx="1352380" cy="51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62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5F6D3-DDF7-29E4-7C9A-41703BEF5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38" y="611960"/>
            <a:ext cx="7416824" cy="20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A50A8A1-3F81-BDAA-4B7F-29BE07A0CD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56791"/>
            <a:ext cx="7416824" cy="159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EEAFDA9-F48F-B6C2-29C1-42130037B2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2" y="3996992"/>
            <a:ext cx="7416824" cy="286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1FC8A-7A83-5441-BC5C-5EBBB130D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33970-FBCA-72E1-1C3E-CE6218ED251F}"/>
              </a:ext>
            </a:extLst>
          </p:cNvPr>
          <p:cNvSpPr/>
          <p:nvPr/>
        </p:nvSpPr>
        <p:spPr bwMode="auto">
          <a:xfrm>
            <a:off x="2281904" y="2487434"/>
            <a:ext cx="1228571" cy="543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DE700-2906-973B-ECF1-AB6BCC777CD1}"/>
              </a:ext>
            </a:extLst>
          </p:cNvPr>
          <p:cNvSpPr/>
          <p:nvPr/>
        </p:nvSpPr>
        <p:spPr bwMode="auto">
          <a:xfrm>
            <a:off x="7072380" y="2487434"/>
            <a:ext cx="1942857" cy="562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EEAFDA9-F48F-B6C2-29C1-42130037B2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759156"/>
            <a:ext cx="7416824" cy="286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807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5DDC4-E9A4-802A-62D9-EC3267E95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D27A3B-7044-4E65-B4F1-A613783C28CF}"/>
              </a:ext>
            </a:extLst>
          </p:cNvPr>
          <p:cNvSpPr/>
          <p:nvPr/>
        </p:nvSpPr>
        <p:spPr bwMode="auto">
          <a:xfrm>
            <a:off x="2577142" y="2432798"/>
            <a:ext cx="1238095" cy="55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EEAFDA9-F48F-B6C2-29C1-42130037B2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88" y="3501008"/>
            <a:ext cx="7416824" cy="286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264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A768E-0197-1ECD-9BB2-7B83B58D14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386AF-E2D2-A039-CB85-01510697C7C0}"/>
              </a:ext>
            </a:extLst>
          </p:cNvPr>
          <p:cNvSpPr/>
          <p:nvPr/>
        </p:nvSpPr>
        <p:spPr bwMode="auto">
          <a:xfrm>
            <a:off x="2272380" y="2337721"/>
            <a:ext cx="1847619" cy="55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E04047-4013-F552-C15D-0126DFDC3C11}"/>
              </a:ext>
            </a:extLst>
          </p:cNvPr>
          <p:cNvSpPr/>
          <p:nvPr/>
        </p:nvSpPr>
        <p:spPr bwMode="auto">
          <a:xfrm>
            <a:off x="7739047" y="2337721"/>
            <a:ext cx="1266666" cy="54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EEAFDA9-F48F-B6C2-29C1-42130037B2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442875"/>
            <a:ext cx="7416824" cy="286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444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7E47E-0B5D-DF41-3094-FFA6D4DD43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355B4-C406-A4F7-9646-DAAAEA8AEEC2}"/>
              </a:ext>
            </a:extLst>
          </p:cNvPr>
          <p:cNvSpPr/>
          <p:nvPr/>
        </p:nvSpPr>
        <p:spPr bwMode="auto">
          <a:xfrm>
            <a:off x="4481904" y="2629469"/>
            <a:ext cx="295238" cy="41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A5376E-EBFF-973B-C7DB-C5F85793CB3E}"/>
              </a:ext>
            </a:extLst>
          </p:cNvPr>
          <p:cNvSpPr/>
          <p:nvPr/>
        </p:nvSpPr>
        <p:spPr bwMode="auto">
          <a:xfrm>
            <a:off x="5910476" y="3772552"/>
            <a:ext cx="342857" cy="4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1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2131F-E306-69E2-6EF6-DB7BE0F86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1EC8B-084C-20E1-37E3-3DB9CBC320A3}"/>
              </a:ext>
            </a:extLst>
          </p:cNvPr>
          <p:cNvSpPr/>
          <p:nvPr/>
        </p:nvSpPr>
        <p:spPr bwMode="auto">
          <a:xfrm>
            <a:off x="3624761" y="3763047"/>
            <a:ext cx="342857" cy="43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C017D-7462-07FB-34D4-24C6745164A9}"/>
              </a:ext>
            </a:extLst>
          </p:cNvPr>
          <p:cNvSpPr/>
          <p:nvPr/>
        </p:nvSpPr>
        <p:spPr bwMode="auto">
          <a:xfrm>
            <a:off x="9948571" y="3763047"/>
            <a:ext cx="1180952" cy="523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5478E-1104-5CAF-6B74-017A65931DB0}"/>
              </a:ext>
            </a:extLst>
          </p:cNvPr>
          <p:cNvSpPr/>
          <p:nvPr/>
        </p:nvSpPr>
        <p:spPr bwMode="auto">
          <a:xfrm>
            <a:off x="1462857" y="4915663"/>
            <a:ext cx="352380" cy="43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92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885825"/>
            <a:ext cx="7772400" cy="59721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719736" y="2996952"/>
            <a:ext cx="432048" cy="19442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647728" y="2348880"/>
            <a:ext cx="504056" cy="280831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384032" y="2708920"/>
            <a:ext cx="504056" cy="50405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84032" y="4149080"/>
            <a:ext cx="504056" cy="18002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384032" y="4365104"/>
            <a:ext cx="504056" cy="165618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16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5DD99-35CD-28DA-87AE-A0CF51A29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E1E26-C550-718E-3477-769D88CD6D49}"/>
              </a:ext>
            </a:extLst>
          </p:cNvPr>
          <p:cNvSpPr/>
          <p:nvPr/>
        </p:nvSpPr>
        <p:spPr bwMode="auto">
          <a:xfrm>
            <a:off x="1529523" y="4717601"/>
            <a:ext cx="4771428" cy="51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86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2023-07-18T04:17:14Z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