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792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005137"/>
            <a:ext cx="51435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E8EF3-93F5-BD25-5954-347EBF0BD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9CED33-CB31-7842-30DE-1118523966DA}"/>
              </a:ext>
            </a:extLst>
          </p:cNvPr>
          <p:cNvSpPr/>
          <p:nvPr/>
        </p:nvSpPr>
        <p:spPr bwMode="auto">
          <a:xfrm>
            <a:off x="1339047" y="1401232"/>
            <a:ext cx="2152380" cy="38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25A0BE-674E-DECC-B6DB-F95BB4896D02}"/>
              </a:ext>
            </a:extLst>
          </p:cNvPr>
          <p:cNvSpPr/>
          <p:nvPr/>
        </p:nvSpPr>
        <p:spPr bwMode="auto">
          <a:xfrm>
            <a:off x="4367619" y="1401232"/>
            <a:ext cx="2161904" cy="38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6EF3F9-69B3-7D4B-F829-D8B274DB0907}"/>
              </a:ext>
            </a:extLst>
          </p:cNvPr>
          <p:cNvSpPr/>
          <p:nvPr/>
        </p:nvSpPr>
        <p:spPr bwMode="auto">
          <a:xfrm>
            <a:off x="7434285" y="1401232"/>
            <a:ext cx="2400000" cy="38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12FBB1-EEDC-895C-6752-556A72D294A5}"/>
              </a:ext>
            </a:extLst>
          </p:cNvPr>
          <p:cNvSpPr/>
          <p:nvPr/>
        </p:nvSpPr>
        <p:spPr bwMode="auto">
          <a:xfrm>
            <a:off x="681904" y="2364622"/>
            <a:ext cx="1933333" cy="372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9C7ACE4-0A3D-4D3F-0842-802DA5F1DCFA}"/>
              </a:ext>
            </a:extLst>
          </p:cNvPr>
          <p:cNvSpPr/>
          <p:nvPr/>
        </p:nvSpPr>
        <p:spPr bwMode="auto">
          <a:xfrm>
            <a:off x="3805714" y="2364622"/>
            <a:ext cx="1847619" cy="372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8888B9C-C26A-EADC-B92D-4691550A8FCD}"/>
              </a:ext>
            </a:extLst>
          </p:cNvPr>
          <p:cNvSpPr/>
          <p:nvPr/>
        </p:nvSpPr>
        <p:spPr bwMode="auto">
          <a:xfrm>
            <a:off x="6843809" y="2364622"/>
            <a:ext cx="1847619" cy="372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2966CCD-EA02-B362-C20E-B451C4925FDC}"/>
              </a:ext>
            </a:extLst>
          </p:cNvPr>
          <p:cNvSpPr/>
          <p:nvPr/>
        </p:nvSpPr>
        <p:spPr bwMode="auto">
          <a:xfrm>
            <a:off x="681904" y="3289857"/>
            <a:ext cx="1876190" cy="49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04C0AA6-EE21-A7DD-14E8-12D78517C44F}"/>
              </a:ext>
            </a:extLst>
          </p:cNvPr>
          <p:cNvSpPr/>
          <p:nvPr/>
        </p:nvSpPr>
        <p:spPr bwMode="auto">
          <a:xfrm>
            <a:off x="3805714" y="3289857"/>
            <a:ext cx="1780952" cy="49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7586572-B6D9-10CF-E8CB-D822E1D5BA3A}"/>
              </a:ext>
            </a:extLst>
          </p:cNvPr>
          <p:cNvSpPr/>
          <p:nvPr/>
        </p:nvSpPr>
        <p:spPr bwMode="auto">
          <a:xfrm>
            <a:off x="6843809" y="3289857"/>
            <a:ext cx="1780951" cy="49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D3114DD-B040-0F30-1FEA-69ED2B0E1E0A}"/>
              </a:ext>
            </a:extLst>
          </p:cNvPr>
          <p:cNvSpPr/>
          <p:nvPr/>
        </p:nvSpPr>
        <p:spPr bwMode="auto">
          <a:xfrm>
            <a:off x="681905" y="4215093"/>
            <a:ext cx="6710240" cy="52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14A8C77-3E56-4EA2-2292-44126396E4A0}"/>
              </a:ext>
            </a:extLst>
          </p:cNvPr>
          <p:cNvSpPr/>
          <p:nvPr/>
        </p:nvSpPr>
        <p:spPr bwMode="auto">
          <a:xfrm>
            <a:off x="681904" y="5188020"/>
            <a:ext cx="4028571" cy="50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D3114DD-B040-0F30-1FEA-69ED2B0E1E0A}"/>
              </a:ext>
            </a:extLst>
          </p:cNvPr>
          <p:cNvSpPr/>
          <p:nvPr/>
        </p:nvSpPr>
        <p:spPr bwMode="auto">
          <a:xfrm>
            <a:off x="7392145" y="4215093"/>
            <a:ext cx="2804044" cy="52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4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6E845-65EC-AC44-963E-8A7C515BE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9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0864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67693-A8DF-F8A0-0FEB-DC1583EDA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882C6C-5B43-2AD2-66F1-966D4782EEA8}"/>
              </a:ext>
            </a:extLst>
          </p:cNvPr>
          <p:cNvSpPr/>
          <p:nvPr/>
        </p:nvSpPr>
        <p:spPr bwMode="auto">
          <a:xfrm>
            <a:off x="1253333" y="1343629"/>
            <a:ext cx="2419047" cy="40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165DF6-2A36-18DB-DEDD-4D4F019C111D}"/>
              </a:ext>
            </a:extLst>
          </p:cNvPr>
          <p:cNvSpPr/>
          <p:nvPr/>
        </p:nvSpPr>
        <p:spPr bwMode="auto">
          <a:xfrm>
            <a:off x="681904" y="2325114"/>
            <a:ext cx="2466666" cy="381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0CBAB3-198B-FF28-F7C6-3CCFE6DF77E2}"/>
              </a:ext>
            </a:extLst>
          </p:cNvPr>
          <p:cNvSpPr/>
          <p:nvPr/>
        </p:nvSpPr>
        <p:spPr bwMode="auto">
          <a:xfrm>
            <a:off x="681904" y="3220837"/>
            <a:ext cx="2400000" cy="52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35BDF4-39A8-6E99-3A3E-1186F4DDEEDA}"/>
              </a:ext>
            </a:extLst>
          </p:cNvPr>
          <p:cNvSpPr/>
          <p:nvPr/>
        </p:nvSpPr>
        <p:spPr bwMode="auto">
          <a:xfrm>
            <a:off x="681904" y="4183263"/>
            <a:ext cx="8000000" cy="514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62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EF515-DF08-FE38-2553-6879A8C82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259083" cy="1219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60C729-402F-F75C-D905-27055EEF44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747"/>
            <a:ext cx="8112304" cy="440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ABBF0D-91B4-1B81-ABFD-9C99DB833A4E}"/>
              </a:ext>
            </a:extLst>
          </p:cNvPr>
          <p:cNvSpPr/>
          <p:nvPr/>
        </p:nvSpPr>
        <p:spPr bwMode="auto">
          <a:xfrm>
            <a:off x="3042637" y="3314253"/>
            <a:ext cx="1685212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9D90EF-B9E9-E79F-D92E-B7594EF31902}"/>
              </a:ext>
            </a:extLst>
          </p:cNvPr>
          <p:cNvSpPr/>
          <p:nvPr/>
        </p:nvSpPr>
        <p:spPr bwMode="auto">
          <a:xfrm>
            <a:off x="6808827" y="3315742"/>
            <a:ext cx="2170256" cy="35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3AB77-E523-4AE1-048A-7E019E4745D9}"/>
              </a:ext>
            </a:extLst>
          </p:cNvPr>
          <p:cNvSpPr/>
          <p:nvPr/>
        </p:nvSpPr>
        <p:spPr bwMode="auto">
          <a:xfrm>
            <a:off x="1468008" y="3994671"/>
            <a:ext cx="2232248" cy="1909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E5E377-CA44-0AB2-37B4-CEA866A99FD8}"/>
              </a:ext>
            </a:extLst>
          </p:cNvPr>
          <p:cNvSpPr/>
          <p:nvPr/>
        </p:nvSpPr>
        <p:spPr bwMode="auto">
          <a:xfrm>
            <a:off x="4078269" y="3903479"/>
            <a:ext cx="2306663" cy="2846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98D7FA-43F4-9A71-65F6-591BDCBF31DE}"/>
              </a:ext>
            </a:extLst>
          </p:cNvPr>
          <p:cNvSpPr/>
          <p:nvPr/>
        </p:nvSpPr>
        <p:spPr bwMode="auto">
          <a:xfrm>
            <a:off x="6434608" y="3711115"/>
            <a:ext cx="3145704" cy="284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D20DB-1834-4B14-2D8A-1A7D768FE6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C99746-2AC5-67BA-6620-126DCD2D9EC2}"/>
              </a:ext>
            </a:extLst>
          </p:cNvPr>
          <p:cNvSpPr/>
          <p:nvPr/>
        </p:nvSpPr>
        <p:spPr bwMode="auto">
          <a:xfrm>
            <a:off x="2700952" y="1248619"/>
            <a:ext cx="2228571" cy="381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1FCC1F-2E3F-4FDD-D7A7-508850A9A835}"/>
              </a:ext>
            </a:extLst>
          </p:cNvPr>
          <p:cNvSpPr/>
          <p:nvPr/>
        </p:nvSpPr>
        <p:spPr bwMode="auto">
          <a:xfrm>
            <a:off x="7748571" y="1258158"/>
            <a:ext cx="2466666" cy="37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E29FE5-4675-5FD6-2CFD-8134EFF7EA30}"/>
              </a:ext>
            </a:extLst>
          </p:cNvPr>
          <p:cNvSpPr/>
          <p:nvPr/>
        </p:nvSpPr>
        <p:spPr bwMode="auto">
          <a:xfrm>
            <a:off x="1343472" y="2221557"/>
            <a:ext cx="2304256" cy="1927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F35ACA-4D5A-0E78-5C69-28FF80D4B17D}"/>
              </a:ext>
            </a:extLst>
          </p:cNvPr>
          <p:cNvSpPr/>
          <p:nvPr/>
        </p:nvSpPr>
        <p:spPr bwMode="auto">
          <a:xfrm>
            <a:off x="4972043" y="2221557"/>
            <a:ext cx="2304256" cy="300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BC2C2C-76DA-53EB-017F-DE8C0024EF5C}"/>
              </a:ext>
            </a:extLst>
          </p:cNvPr>
          <p:cNvSpPr/>
          <p:nvPr/>
        </p:nvSpPr>
        <p:spPr bwMode="auto">
          <a:xfrm>
            <a:off x="7392144" y="2278788"/>
            <a:ext cx="2886181" cy="3367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7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59F8F-6E8F-E4E2-9D31-5C37B5480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BE768D-A752-7B0B-0BA2-D1AEC5BBF44C}"/>
              </a:ext>
            </a:extLst>
          </p:cNvPr>
          <p:cNvSpPr/>
          <p:nvPr/>
        </p:nvSpPr>
        <p:spPr bwMode="auto">
          <a:xfrm>
            <a:off x="1881904" y="4319572"/>
            <a:ext cx="2438095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9090F8-9ACD-03F8-0DF1-E17466BAB5F2}"/>
              </a:ext>
            </a:extLst>
          </p:cNvPr>
          <p:cNvSpPr/>
          <p:nvPr/>
        </p:nvSpPr>
        <p:spPr bwMode="auto">
          <a:xfrm>
            <a:off x="6986666" y="4319572"/>
            <a:ext cx="2742856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A0D2CA-F0CC-28D8-0B36-395001FE2A2E}"/>
              </a:ext>
            </a:extLst>
          </p:cNvPr>
          <p:cNvSpPr/>
          <p:nvPr/>
        </p:nvSpPr>
        <p:spPr bwMode="auto">
          <a:xfrm>
            <a:off x="1872380" y="5378205"/>
            <a:ext cx="1219047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170B84-39A1-CE46-4C6E-733F32484038}"/>
              </a:ext>
            </a:extLst>
          </p:cNvPr>
          <p:cNvSpPr/>
          <p:nvPr/>
        </p:nvSpPr>
        <p:spPr bwMode="auto">
          <a:xfrm>
            <a:off x="6986666" y="5378205"/>
            <a:ext cx="1200000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49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08B82-F417-B91D-B8E4-50001F9D0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B0062-4D78-4340-EA72-DF20186CB155}"/>
              </a:ext>
            </a:extLst>
          </p:cNvPr>
          <p:cNvSpPr/>
          <p:nvPr/>
        </p:nvSpPr>
        <p:spPr bwMode="auto">
          <a:xfrm>
            <a:off x="1253333" y="2373675"/>
            <a:ext cx="2428571" cy="43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445E31-5666-D87E-1E20-279B34EAA5DC}"/>
              </a:ext>
            </a:extLst>
          </p:cNvPr>
          <p:cNvSpPr/>
          <p:nvPr/>
        </p:nvSpPr>
        <p:spPr bwMode="auto">
          <a:xfrm>
            <a:off x="6358095" y="2373675"/>
            <a:ext cx="2142857" cy="43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099E97-1A04-470A-E1F6-DFC56A4946DA}"/>
              </a:ext>
            </a:extLst>
          </p:cNvPr>
          <p:cNvSpPr/>
          <p:nvPr/>
        </p:nvSpPr>
        <p:spPr bwMode="auto">
          <a:xfrm>
            <a:off x="1253333" y="3432083"/>
            <a:ext cx="1209523" cy="43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376675-DF12-07F2-C30A-063EB4EAD512}"/>
              </a:ext>
            </a:extLst>
          </p:cNvPr>
          <p:cNvSpPr/>
          <p:nvPr/>
        </p:nvSpPr>
        <p:spPr bwMode="auto">
          <a:xfrm>
            <a:off x="6358095" y="3432083"/>
            <a:ext cx="1200000" cy="43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6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DD5B3-5B42-1D22-9F98-1C8DFC8480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504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DDBD5-FB40-D8E6-1108-9C277FA8F9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DC643-EB58-4145-0BFB-2713B20C56AC}"/>
              </a:ext>
            </a:extLst>
          </p:cNvPr>
          <p:cNvSpPr/>
          <p:nvPr/>
        </p:nvSpPr>
        <p:spPr bwMode="auto">
          <a:xfrm>
            <a:off x="1281904" y="1419731"/>
            <a:ext cx="2409523" cy="4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D869C-EDF1-8211-DFDD-DDE67946C7A9}"/>
              </a:ext>
            </a:extLst>
          </p:cNvPr>
          <p:cNvSpPr/>
          <p:nvPr/>
        </p:nvSpPr>
        <p:spPr bwMode="auto">
          <a:xfrm>
            <a:off x="681904" y="2400929"/>
            <a:ext cx="2209523" cy="4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5AFB16-31DE-B02C-451B-D3FD388816DF}"/>
              </a:ext>
            </a:extLst>
          </p:cNvPr>
          <p:cNvSpPr/>
          <p:nvPr/>
        </p:nvSpPr>
        <p:spPr bwMode="auto">
          <a:xfrm>
            <a:off x="681904" y="3353549"/>
            <a:ext cx="2409523" cy="504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34B2D6-1CFB-F427-E5E9-EBC50CBAB8B7}"/>
              </a:ext>
            </a:extLst>
          </p:cNvPr>
          <p:cNvSpPr/>
          <p:nvPr/>
        </p:nvSpPr>
        <p:spPr bwMode="auto">
          <a:xfrm>
            <a:off x="681904" y="4315695"/>
            <a:ext cx="5990160" cy="49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35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7C987-6C48-BBD6-AED7-A8FFEAF9FA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84BB73-238B-0768-7AA3-785CF29C0E80}"/>
              </a:ext>
            </a:extLst>
          </p:cNvPr>
          <p:cNvSpPr/>
          <p:nvPr/>
        </p:nvSpPr>
        <p:spPr bwMode="auto">
          <a:xfrm>
            <a:off x="1853333" y="3240912"/>
            <a:ext cx="2685714" cy="38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F74270-062B-B9AF-526A-8C9D09FCC1F1}"/>
              </a:ext>
            </a:extLst>
          </p:cNvPr>
          <p:cNvSpPr/>
          <p:nvPr/>
        </p:nvSpPr>
        <p:spPr bwMode="auto">
          <a:xfrm>
            <a:off x="1377142" y="4194236"/>
            <a:ext cx="2371428" cy="38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13A740-96D0-FDBA-02DF-EC678BE8B781}"/>
              </a:ext>
            </a:extLst>
          </p:cNvPr>
          <p:cNvSpPr/>
          <p:nvPr/>
        </p:nvSpPr>
        <p:spPr bwMode="auto">
          <a:xfrm>
            <a:off x="1377142" y="5128494"/>
            <a:ext cx="2047619" cy="48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3EC58E-160C-C335-3F79-018CF32B2B79}"/>
              </a:ext>
            </a:extLst>
          </p:cNvPr>
          <p:cNvSpPr/>
          <p:nvPr/>
        </p:nvSpPr>
        <p:spPr bwMode="auto">
          <a:xfrm>
            <a:off x="1329522" y="6053218"/>
            <a:ext cx="6206637" cy="505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5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79E2C-089C-09CD-1B33-56D37187EB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2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247540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2023-07-20T21:49:27Z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