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53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2995612"/>
            <a:ext cx="49720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AD128-187F-D80B-446E-94953F4D9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4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0AA03C-C265-8F62-1178-5DB3E509CC58}"/>
              </a:ext>
            </a:extLst>
          </p:cNvPr>
          <p:cNvSpPr/>
          <p:nvPr/>
        </p:nvSpPr>
        <p:spPr bwMode="auto">
          <a:xfrm>
            <a:off x="1418864" y="3312269"/>
            <a:ext cx="8791894" cy="44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CB4DA1-0055-2CDE-E6E0-1A4E9F3A97FB}"/>
              </a:ext>
            </a:extLst>
          </p:cNvPr>
          <p:cNvSpPr/>
          <p:nvPr/>
        </p:nvSpPr>
        <p:spPr bwMode="auto">
          <a:xfrm>
            <a:off x="1418864" y="4244923"/>
            <a:ext cx="3080182" cy="474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FFA1B2-E789-F1B2-4BE5-8DDF98DD93AB}"/>
              </a:ext>
            </a:extLst>
          </p:cNvPr>
          <p:cNvSpPr/>
          <p:nvPr/>
        </p:nvSpPr>
        <p:spPr bwMode="auto">
          <a:xfrm>
            <a:off x="1453376" y="5168941"/>
            <a:ext cx="8757382" cy="44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589465-B121-E9B2-0ADD-E40989D2E0C3}"/>
              </a:ext>
            </a:extLst>
          </p:cNvPr>
          <p:cNvSpPr/>
          <p:nvPr/>
        </p:nvSpPr>
        <p:spPr bwMode="auto">
          <a:xfrm>
            <a:off x="1436120" y="6101595"/>
            <a:ext cx="2148362" cy="45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63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E48E8-2DC7-1E00-6A32-3B497BCE3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1" y="680659"/>
            <a:ext cx="9912504" cy="2892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0B972B-182B-79A5-32D1-2E4B7B06E0C2}"/>
              </a:ext>
            </a:extLst>
          </p:cNvPr>
          <p:cNvSpPr/>
          <p:nvPr/>
        </p:nvSpPr>
        <p:spPr bwMode="auto">
          <a:xfrm>
            <a:off x="9139633" y="980728"/>
            <a:ext cx="542857" cy="506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EF57E0-3BBB-4665-9029-7701C25AE458}"/>
              </a:ext>
            </a:extLst>
          </p:cNvPr>
          <p:cNvSpPr/>
          <p:nvPr/>
        </p:nvSpPr>
        <p:spPr bwMode="auto">
          <a:xfrm>
            <a:off x="1919536" y="3053319"/>
            <a:ext cx="590476" cy="45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1EC28DB-A758-77CE-3958-04D08FA48A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1" y="3508127"/>
            <a:ext cx="5976664" cy="3387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BBA2E7F6-4707-C017-3498-14A3BE686B4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022" y="3486162"/>
            <a:ext cx="6096080" cy="348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36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B2AEA-6288-F024-E1FF-33445818A8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9048408" cy="243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2B47A60-631F-D743-1F5F-8D8AAFBB02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47" y="3204649"/>
            <a:ext cx="9048408" cy="36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D39945-36FA-A259-036A-56888764E242}"/>
              </a:ext>
            </a:extLst>
          </p:cNvPr>
          <p:cNvSpPr/>
          <p:nvPr/>
        </p:nvSpPr>
        <p:spPr bwMode="auto">
          <a:xfrm>
            <a:off x="2999656" y="4437112"/>
            <a:ext cx="619047" cy="438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2EC06-02CC-10AD-8836-D1226B4096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1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87E75-581F-C758-FBD6-EABEAEB4B7EA}"/>
              </a:ext>
            </a:extLst>
          </p:cNvPr>
          <p:cNvSpPr/>
          <p:nvPr/>
        </p:nvSpPr>
        <p:spPr bwMode="auto">
          <a:xfrm>
            <a:off x="7857970" y="6030406"/>
            <a:ext cx="588341" cy="39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9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DC4D8-4D2D-84BF-52CD-50B8ECE3E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3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58FFB0-9936-7EF0-BC4B-51C23B78CFC7}"/>
              </a:ext>
            </a:extLst>
          </p:cNvPr>
          <p:cNvSpPr/>
          <p:nvPr/>
        </p:nvSpPr>
        <p:spPr bwMode="auto">
          <a:xfrm>
            <a:off x="2112374" y="6096526"/>
            <a:ext cx="553692" cy="37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5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00E9F-BB2B-DA96-6F64-934456E8E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B833C-787C-EE88-629A-2616481AA0A5}"/>
              </a:ext>
            </a:extLst>
          </p:cNvPr>
          <p:cNvSpPr/>
          <p:nvPr/>
        </p:nvSpPr>
        <p:spPr bwMode="auto">
          <a:xfrm>
            <a:off x="9693626" y="5876554"/>
            <a:ext cx="569754" cy="560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4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DD7DE-ECD3-B9BD-5522-8578239803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92E3E-2EF3-E939-32A4-C067D740F2C3}"/>
              </a:ext>
            </a:extLst>
          </p:cNvPr>
          <p:cNvSpPr/>
          <p:nvPr/>
        </p:nvSpPr>
        <p:spPr bwMode="auto">
          <a:xfrm>
            <a:off x="9643809" y="2373309"/>
            <a:ext cx="561904" cy="571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42210F-5774-2A53-0824-566B77079438}"/>
              </a:ext>
            </a:extLst>
          </p:cNvPr>
          <p:cNvSpPr/>
          <p:nvPr/>
        </p:nvSpPr>
        <p:spPr bwMode="auto">
          <a:xfrm>
            <a:off x="9643809" y="4623030"/>
            <a:ext cx="561904" cy="58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57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21A2D-9A2C-28BB-D781-46FB16FB2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2491E8-9DD3-40FF-53F8-E1C991356298}"/>
              </a:ext>
            </a:extLst>
          </p:cNvPr>
          <p:cNvSpPr/>
          <p:nvPr/>
        </p:nvSpPr>
        <p:spPr bwMode="auto">
          <a:xfrm>
            <a:off x="9662857" y="2459169"/>
            <a:ext cx="561903" cy="56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6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7B359-2A51-B578-63E3-717431A49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05425"/>
            <a:ext cx="7416824" cy="2805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1EC28DB-A758-77CE-3958-04D08FA48A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1" y="3508127"/>
            <a:ext cx="5976664" cy="3387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BA2E7F6-4707-C017-3498-14A3BE686B4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022" y="3486162"/>
            <a:ext cx="6096080" cy="348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175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BB5BD-3CE7-ED6D-098B-97175D2257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9590A8-C428-3DDA-A4AA-B04AA8B8CE2D}"/>
              </a:ext>
            </a:extLst>
          </p:cNvPr>
          <p:cNvSpPr/>
          <p:nvPr/>
        </p:nvSpPr>
        <p:spPr bwMode="auto">
          <a:xfrm>
            <a:off x="8872380" y="1353179"/>
            <a:ext cx="352380" cy="428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10F86C-B5E7-2D36-8706-992F803B8C15}"/>
              </a:ext>
            </a:extLst>
          </p:cNvPr>
          <p:cNvSpPr/>
          <p:nvPr/>
        </p:nvSpPr>
        <p:spPr bwMode="auto">
          <a:xfrm>
            <a:off x="8529523" y="2458601"/>
            <a:ext cx="342857" cy="4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1EC28DB-A758-77CE-3958-04D08FA48A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91" y="3393937"/>
            <a:ext cx="5976664" cy="3387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BA2E7F6-4707-C017-3498-14A3BE686B4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3371972"/>
            <a:ext cx="6096080" cy="348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19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2023-07-18T03:19:40Z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