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5" r:id="rId3"/>
    <p:sldId id="384" r:id="rId4"/>
    <p:sldId id="383" r:id="rId5"/>
    <p:sldId id="381" r:id="rId6"/>
    <p:sldId id="379" r:id="rId7"/>
    <p:sldId id="378" r:id="rId8"/>
    <p:sldId id="376" r:id="rId9"/>
    <p:sldId id="375" r:id="rId10"/>
    <p:sldId id="372" r:id="rId11"/>
    <p:sldId id="370" r:id="rId12"/>
    <p:sldId id="368" r:id="rId13"/>
    <p:sldId id="367" r:id="rId14"/>
    <p:sldId id="36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CD316-ACB6-2FCE-16C7-6F086FF24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10749"/>
            <a:ext cx="10800000" cy="203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AE7D9-FFC7-AE79-59CF-79320B26F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2163772"/>
            <a:ext cx="10800000" cy="265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DEBF1-E5AB-2FAB-2D36-106B6C2C4CED}"/>
              </a:ext>
            </a:extLst>
          </p:cNvPr>
          <p:cNvSpPr/>
          <p:nvPr/>
        </p:nvSpPr>
        <p:spPr bwMode="auto">
          <a:xfrm>
            <a:off x="3022897" y="3643517"/>
            <a:ext cx="285714" cy="2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2E5FCC-CCF8-04A2-8753-909CA18A1613}"/>
              </a:ext>
            </a:extLst>
          </p:cNvPr>
          <p:cNvSpPr/>
          <p:nvPr/>
        </p:nvSpPr>
        <p:spPr bwMode="auto">
          <a:xfrm>
            <a:off x="6356230" y="4216321"/>
            <a:ext cx="285714" cy="2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00FEC-2E7B-A1C3-1D38-C9F2D057C375}"/>
              </a:ext>
            </a:extLst>
          </p:cNvPr>
          <p:cNvSpPr/>
          <p:nvPr/>
        </p:nvSpPr>
        <p:spPr bwMode="auto">
          <a:xfrm>
            <a:off x="9689563" y="4216321"/>
            <a:ext cx="285714" cy="2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19DAC79-DFB0-0F49-A6BC-180717A10C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4617737"/>
            <a:ext cx="10800000" cy="234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DC56A9-0EC8-6D3D-BE86-A46E9D43AE69}"/>
              </a:ext>
            </a:extLst>
          </p:cNvPr>
          <p:cNvSpPr/>
          <p:nvPr/>
        </p:nvSpPr>
        <p:spPr bwMode="auto">
          <a:xfrm>
            <a:off x="2441944" y="4817766"/>
            <a:ext cx="1961904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1AE11C-1F94-D83D-C290-4EF4A23E8B8F}"/>
              </a:ext>
            </a:extLst>
          </p:cNvPr>
          <p:cNvSpPr/>
          <p:nvPr/>
        </p:nvSpPr>
        <p:spPr bwMode="auto">
          <a:xfrm>
            <a:off x="5299087" y="4817766"/>
            <a:ext cx="2238095" cy="30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922007-B6B2-9CC4-0ED4-E144BDE94EE5}"/>
              </a:ext>
            </a:extLst>
          </p:cNvPr>
          <p:cNvSpPr/>
          <p:nvPr/>
        </p:nvSpPr>
        <p:spPr bwMode="auto">
          <a:xfrm>
            <a:off x="8470516" y="4817766"/>
            <a:ext cx="2123809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DD1433-5EEF-594A-58A4-49A81CD30143}"/>
              </a:ext>
            </a:extLst>
          </p:cNvPr>
          <p:cNvSpPr/>
          <p:nvPr/>
        </p:nvSpPr>
        <p:spPr bwMode="auto">
          <a:xfrm>
            <a:off x="2156230" y="5389279"/>
            <a:ext cx="1771428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8C1BF3-32EC-40D7-4632-B3144D7890FF}"/>
              </a:ext>
            </a:extLst>
          </p:cNvPr>
          <p:cNvSpPr/>
          <p:nvPr/>
        </p:nvSpPr>
        <p:spPr bwMode="auto">
          <a:xfrm>
            <a:off x="5013373" y="5389279"/>
            <a:ext cx="1771428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2EAE8F-5978-4091-6BEB-06D835BC88A1}"/>
              </a:ext>
            </a:extLst>
          </p:cNvPr>
          <p:cNvSpPr/>
          <p:nvPr/>
        </p:nvSpPr>
        <p:spPr bwMode="auto">
          <a:xfrm>
            <a:off x="8184801" y="5389279"/>
            <a:ext cx="1771428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FB2FE8-3FFF-68B9-1A76-E07F01241DDF}"/>
              </a:ext>
            </a:extLst>
          </p:cNvPr>
          <p:cNvSpPr/>
          <p:nvPr/>
        </p:nvSpPr>
        <p:spPr bwMode="auto">
          <a:xfrm>
            <a:off x="2156230" y="5960792"/>
            <a:ext cx="1295238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2DD54A-DBC6-82A9-4783-24AC70843457}"/>
              </a:ext>
            </a:extLst>
          </p:cNvPr>
          <p:cNvSpPr/>
          <p:nvPr/>
        </p:nvSpPr>
        <p:spPr bwMode="auto">
          <a:xfrm>
            <a:off x="5013373" y="5960792"/>
            <a:ext cx="1457142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B1A8B9-6A67-B4A2-5262-10F59649257F}"/>
              </a:ext>
            </a:extLst>
          </p:cNvPr>
          <p:cNvSpPr/>
          <p:nvPr/>
        </p:nvSpPr>
        <p:spPr bwMode="auto">
          <a:xfrm>
            <a:off x="8184801" y="5960792"/>
            <a:ext cx="1457142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330DF5E-CAF5-6E7B-7C26-36A05F65ADD7}"/>
              </a:ext>
            </a:extLst>
          </p:cNvPr>
          <p:cNvSpPr/>
          <p:nvPr/>
        </p:nvSpPr>
        <p:spPr bwMode="auto">
          <a:xfrm>
            <a:off x="2156230" y="6560881"/>
            <a:ext cx="657142" cy="2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4404FE-11F2-02D5-A03E-7967F71FBFC3}"/>
              </a:ext>
            </a:extLst>
          </p:cNvPr>
          <p:cNvSpPr/>
          <p:nvPr/>
        </p:nvSpPr>
        <p:spPr bwMode="auto">
          <a:xfrm>
            <a:off x="5013373" y="6570406"/>
            <a:ext cx="809523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3A78E10-D540-CF08-6B2D-B0F6D0393740}"/>
              </a:ext>
            </a:extLst>
          </p:cNvPr>
          <p:cNvSpPr/>
          <p:nvPr/>
        </p:nvSpPr>
        <p:spPr bwMode="auto">
          <a:xfrm>
            <a:off x="8184801" y="6560881"/>
            <a:ext cx="819047" cy="23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9B9BF041-C076-E10D-8495-0624E0A8BB7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36543"/>
            <a:ext cx="10800000" cy="1652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031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9CA67-3E7F-DE7A-BCE9-5CDC80634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D085A2-F7C4-9615-B70F-4D75624B3A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084305"/>
            <a:ext cx="10800000" cy="323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E6B8C-B0E4-4816-1A55-36617E33BBC8}"/>
              </a:ext>
            </a:extLst>
          </p:cNvPr>
          <p:cNvSpPr/>
          <p:nvPr/>
        </p:nvSpPr>
        <p:spPr bwMode="auto">
          <a:xfrm>
            <a:off x="1864257" y="2865746"/>
            <a:ext cx="8114285" cy="25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1C6D58-517A-F80B-8DFF-735D2A8C4C20}"/>
              </a:ext>
            </a:extLst>
          </p:cNvPr>
          <p:cNvSpPr/>
          <p:nvPr/>
        </p:nvSpPr>
        <p:spPr bwMode="auto">
          <a:xfrm>
            <a:off x="1521400" y="3428003"/>
            <a:ext cx="1857142" cy="20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212F1-DA12-A6E1-97F0-9A36FC0528CA}"/>
              </a:ext>
            </a:extLst>
          </p:cNvPr>
          <p:cNvSpPr/>
          <p:nvPr/>
        </p:nvSpPr>
        <p:spPr bwMode="auto">
          <a:xfrm>
            <a:off x="1521400" y="3952141"/>
            <a:ext cx="1171428" cy="2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F11048-DE6E-EF61-B475-5DD25004C9A4}"/>
              </a:ext>
            </a:extLst>
          </p:cNvPr>
          <p:cNvSpPr/>
          <p:nvPr/>
        </p:nvSpPr>
        <p:spPr bwMode="auto">
          <a:xfrm>
            <a:off x="1521400" y="4447689"/>
            <a:ext cx="8466666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12A423-7973-E1AD-4DBE-7F89E6C8A155}"/>
              </a:ext>
            </a:extLst>
          </p:cNvPr>
          <p:cNvSpPr/>
          <p:nvPr/>
        </p:nvSpPr>
        <p:spPr bwMode="auto">
          <a:xfrm>
            <a:off x="1521400" y="4962297"/>
            <a:ext cx="8582448" cy="352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7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9DD57-197F-5FFA-8D62-C45C4E84C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CE8071-DFF9-3121-97A1-D39BAB1E3907}"/>
              </a:ext>
            </a:extLst>
          </p:cNvPr>
          <p:cNvSpPr/>
          <p:nvPr/>
        </p:nvSpPr>
        <p:spPr bwMode="auto">
          <a:xfrm>
            <a:off x="1396190" y="2402775"/>
            <a:ext cx="8156194" cy="30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AD00C-2FF2-9589-89CD-6ABB69312651}"/>
              </a:ext>
            </a:extLst>
          </p:cNvPr>
          <p:cNvSpPr/>
          <p:nvPr/>
        </p:nvSpPr>
        <p:spPr bwMode="auto">
          <a:xfrm>
            <a:off x="1120000" y="2936932"/>
            <a:ext cx="1942857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3E5888-33A8-89AC-D764-AFE80DC94E70}"/>
              </a:ext>
            </a:extLst>
          </p:cNvPr>
          <p:cNvSpPr/>
          <p:nvPr/>
        </p:nvSpPr>
        <p:spPr bwMode="auto">
          <a:xfrm>
            <a:off x="1120000" y="3461550"/>
            <a:ext cx="1400000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C3C98-D296-2428-1C6F-E6117FAD6594}"/>
              </a:ext>
            </a:extLst>
          </p:cNvPr>
          <p:cNvSpPr/>
          <p:nvPr/>
        </p:nvSpPr>
        <p:spPr bwMode="auto">
          <a:xfrm>
            <a:off x="1120000" y="3976628"/>
            <a:ext cx="8432384" cy="3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33047B-25DE-8002-0447-981EF5E5888D}"/>
              </a:ext>
            </a:extLst>
          </p:cNvPr>
          <p:cNvSpPr/>
          <p:nvPr/>
        </p:nvSpPr>
        <p:spPr bwMode="auto">
          <a:xfrm>
            <a:off x="1091428" y="4501246"/>
            <a:ext cx="8460956" cy="29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78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FCE48-6374-787E-F148-2C8871C76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8A7F8D-04A7-DAB8-AFBF-DD354EA281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13011"/>
            <a:ext cx="10800000" cy="309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A81A3-F123-E395-679A-6CCA0DC4784E}"/>
              </a:ext>
            </a:extLst>
          </p:cNvPr>
          <p:cNvSpPr/>
          <p:nvPr/>
        </p:nvSpPr>
        <p:spPr bwMode="auto">
          <a:xfrm>
            <a:off x="1413162" y="2852314"/>
            <a:ext cx="8142857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728B1F-A915-B12C-DEB5-2AE2B09EC6C7}"/>
              </a:ext>
            </a:extLst>
          </p:cNvPr>
          <p:cNvSpPr/>
          <p:nvPr/>
        </p:nvSpPr>
        <p:spPr bwMode="auto">
          <a:xfrm>
            <a:off x="1089352" y="3396199"/>
            <a:ext cx="2542857" cy="26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C911DF-9CBA-F0A1-628F-91CEB53166EA}"/>
              </a:ext>
            </a:extLst>
          </p:cNvPr>
          <p:cNvSpPr/>
          <p:nvPr/>
        </p:nvSpPr>
        <p:spPr bwMode="auto">
          <a:xfrm>
            <a:off x="1089352" y="3949625"/>
            <a:ext cx="1314285" cy="20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3261E9-FF73-9F6B-3BF0-813D886213CA}"/>
              </a:ext>
            </a:extLst>
          </p:cNvPr>
          <p:cNvSpPr/>
          <p:nvPr/>
        </p:nvSpPr>
        <p:spPr bwMode="auto">
          <a:xfrm>
            <a:off x="1089352" y="4445801"/>
            <a:ext cx="8466666" cy="26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04D9B3-C77C-7678-9B34-393C7E2AECA1}"/>
              </a:ext>
            </a:extLst>
          </p:cNvPr>
          <p:cNvSpPr/>
          <p:nvPr/>
        </p:nvSpPr>
        <p:spPr bwMode="auto">
          <a:xfrm>
            <a:off x="1089352" y="4970602"/>
            <a:ext cx="8466666" cy="333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5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4F05F-AD81-AB68-240E-A60075FAB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6AA42B-4A40-8D4D-88B6-8A07210F9BE9}"/>
              </a:ext>
            </a:extLst>
          </p:cNvPr>
          <p:cNvSpPr/>
          <p:nvPr/>
        </p:nvSpPr>
        <p:spPr bwMode="auto">
          <a:xfrm>
            <a:off x="1405714" y="2814236"/>
            <a:ext cx="8123809" cy="26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C71A9F-EA4A-EE01-993B-A10EC0FA6137}"/>
              </a:ext>
            </a:extLst>
          </p:cNvPr>
          <p:cNvSpPr/>
          <p:nvPr/>
        </p:nvSpPr>
        <p:spPr bwMode="auto">
          <a:xfrm>
            <a:off x="1120000" y="3348771"/>
            <a:ext cx="1666666" cy="22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DD3388-A558-AFEA-C85B-4087973207BC}"/>
              </a:ext>
            </a:extLst>
          </p:cNvPr>
          <p:cNvSpPr/>
          <p:nvPr/>
        </p:nvSpPr>
        <p:spPr bwMode="auto">
          <a:xfrm>
            <a:off x="1120000" y="3873760"/>
            <a:ext cx="847619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A0784-4071-CEED-E1C8-0F9C09BE6F83}"/>
              </a:ext>
            </a:extLst>
          </p:cNvPr>
          <p:cNvSpPr/>
          <p:nvPr/>
        </p:nvSpPr>
        <p:spPr bwMode="auto">
          <a:xfrm>
            <a:off x="1120000" y="4389204"/>
            <a:ext cx="8409523" cy="28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822EAFD-573D-4FEE-F657-CE92D7F951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00" y="4675561"/>
            <a:ext cx="10800000" cy="214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9B537A-F73F-B8F9-9D9A-806F144CC87F}"/>
              </a:ext>
            </a:extLst>
          </p:cNvPr>
          <p:cNvSpPr/>
          <p:nvPr/>
        </p:nvSpPr>
        <p:spPr bwMode="auto">
          <a:xfrm>
            <a:off x="1405714" y="4828230"/>
            <a:ext cx="8142857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FC51DF-4A26-7087-289B-B81D2274FA67}"/>
              </a:ext>
            </a:extLst>
          </p:cNvPr>
          <p:cNvSpPr/>
          <p:nvPr/>
        </p:nvSpPr>
        <p:spPr bwMode="auto">
          <a:xfrm>
            <a:off x="1081904" y="5391199"/>
            <a:ext cx="1314285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F72BE8-C39F-79B4-0C90-AFBD71E089BF}"/>
              </a:ext>
            </a:extLst>
          </p:cNvPr>
          <p:cNvSpPr/>
          <p:nvPr/>
        </p:nvSpPr>
        <p:spPr bwMode="auto">
          <a:xfrm>
            <a:off x="1081904" y="5887374"/>
            <a:ext cx="8466666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A5354E-FA0F-A5FF-2270-508E9B954708}"/>
              </a:ext>
            </a:extLst>
          </p:cNvPr>
          <p:cNvSpPr/>
          <p:nvPr/>
        </p:nvSpPr>
        <p:spPr bwMode="auto">
          <a:xfrm>
            <a:off x="1081904" y="6412175"/>
            <a:ext cx="8466666" cy="28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7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C1CC4-4FB6-2A49-DCE6-443361C34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6E6A6-1772-22B3-14A9-A69F673C2FBF}"/>
              </a:ext>
            </a:extLst>
          </p:cNvPr>
          <p:cNvSpPr/>
          <p:nvPr/>
        </p:nvSpPr>
        <p:spPr bwMode="auto">
          <a:xfrm>
            <a:off x="7586666" y="1726086"/>
            <a:ext cx="361905" cy="29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1EF140-54AF-4804-BABF-F452EFD6FAE3}"/>
              </a:ext>
            </a:extLst>
          </p:cNvPr>
          <p:cNvSpPr/>
          <p:nvPr/>
        </p:nvSpPr>
        <p:spPr bwMode="auto">
          <a:xfrm>
            <a:off x="10529523" y="1726086"/>
            <a:ext cx="342858" cy="29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99D84-DEC0-8C97-087D-BB52AC1C59E5}"/>
              </a:ext>
            </a:extLst>
          </p:cNvPr>
          <p:cNvSpPr/>
          <p:nvPr/>
        </p:nvSpPr>
        <p:spPr bwMode="auto">
          <a:xfrm>
            <a:off x="4415238" y="2336992"/>
            <a:ext cx="533333" cy="22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35DA00-6B7A-0121-D177-4D92B5F2252C}"/>
              </a:ext>
            </a:extLst>
          </p:cNvPr>
          <p:cNvSpPr/>
          <p:nvPr/>
        </p:nvSpPr>
        <p:spPr bwMode="auto">
          <a:xfrm>
            <a:off x="3005714" y="4221088"/>
            <a:ext cx="314285" cy="17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987312" y="3534916"/>
            <a:ext cx="37013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28248" y="3534916"/>
            <a:ext cx="37013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19306" y="4148972"/>
            <a:ext cx="37013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2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2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E8B53-BE0F-2784-61C4-4E7D717ED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8A42D-0D57-6361-338D-5231C7956B2A}"/>
              </a:ext>
            </a:extLst>
          </p:cNvPr>
          <p:cNvSpPr/>
          <p:nvPr/>
        </p:nvSpPr>
        <p:spPr bwMode="auto">
          <a:xfrm>
            <a:off x="8881904" y="1667888"/>
            <a:ext cx="1990477" cy="324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9DBC4-85C8-3284-1629-CB2DC335DEE0}"/>
              </a:ext>
            </a:extLst>
          </p:cNvPr>
          <p:cNvSpPr/>
          <p:nvPr/>
        </p:nvSpPr>
        <p:spPr bwMode="auto">
          <a:xfrm>
            <a:off x="1577142" y="2239852"/>
            <a:ext cx="1142857" cy="31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A3E311-76C4-48C0-4C97-C6D7AC41B6A0}"/>
              </a:ext>
            </a:extLst>
          </p:cNvPr>
          <p:cNvSpPr/>
          <p:nvPr/>
        </p:nvSpPr>
        <p:spPr bwMode="auto">
          <a:xfrm>
            <a:off x="8624761" y="2830880"/>
            <a:ext cx="2238095" cy="257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4799BA-1676-C685-12F6-7B851833C83D}"/>
              </a:ext>
            </a:extLst>
          </p:cNvPr>
          <p:cNvSpPr/>
          <p:nvPr/>
        </p:nvSpPr>
        <p:spPr bwMode="auto">
          <a:xfrm>
            <a:off x="1605714" y="3402844"/>
            <a:ext cx="495238" cy="23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4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11F43-63D2-6493-DF43-A37B230A2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B95188-3156-BA31-B751-AB768521B561}"/>
              </a:ext>
            </a:extLst>
          </p:cNvPr>
          <p:cNvSpPr/>
          <p:nvPr/>
        </p:nvSpPr>
        <p:spPr bwMode="auto">
          <a:xfrm>
            <a:off x="10367619" y="1124608"/>
            <a:ext cx="533333" cy="2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38B4A-F9BD-CF4B-7066-ED549BD0395B}"/>
              </a:ext>
            </a:extLst>
          </p:cNvPr>
          <p:cNvSpPr/>
          <p:nvPr/>
        </p:nvSpPr>
        <p:spPr bwMode="auto">
          <a:xfrm>
            <a:off x="1120000" y="1649198"/>
            <a:ext cx="3200000" cy="314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05C636-6338-DDA6-0F67-194E701C4042}"/>
              </a:ext>
            </a:extLst>
          </p:cNvPr>
          <p:cNvSpPr/>
          <p:nvPr/>
        </p:nvSpPr>
        <p:spPr bwMode="auto">
          <a:xfrm>
            <a:off x="2215238" y="2812834"/>
            <a:ext cx="514285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36B06E-259C-9918-ECB2-F9E7A3BC5733}"/>
              </a:ext>
            </a:extLst>
          </p:cNvPr>
          <p:cNvSpPr/>
          <p:nvPr/>
        </p:nvSpPr>
        <p:spPr bwMode="auto">
          <a:xfrm>
            <a:off x="6729523" y="4033698"/>
            <a:ext cx="533334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B6815EF-6B74-B0A6-0AD6-45B637AED0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57990"/>
            <a:ext cx="10800000" cy="2302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951440-9820-4B8E-518A-378298B584A1}"/>
              </a:ext>
            </a:extLst>
          </p:cNvPr>
          <p:cNvSpPr/>
          <p:nvPr/>
        </p:nvSpPr>
        <p:spPr bwMode="auto">
          <a:xfrm>
            <a:off x="9939047" y="4606371"/>
            <a:ext cx="542857" cy="22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97DCB6-AD94-DBD5-57DE-0D952AB4BD4E}"/>
              </a:ext>
            </a:extLst>
          </p:cNvPr>
          <p:cNvSpPr/>
          <p:nvPr/>
        </p:nvSpPr>
        <p:spPr bwMode="auto">
          <a:xfrm>
            <a:off x="4739047" y="6297279"/>
            <a:ext cx="371428" cy="22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9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6A320-70F7-BF43-30F1-C74C875E8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5F59E-E90E-2B87-7415-EAF3FECBFEBB}"/>
              </a:ext>
            </a:extLst>
          </p:cNvPr>
          <p:cNvSpPr/>
          <p:nvPr/>
        </p:nvSpPr>
        <p:spPr bwMode="auto">
          <a:xfrm>
            <a:off x="10567619" y="2287660"/>
            <a:ext cx="285715" cy="22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4E618E-F298-D4E9-58CD-1522A88D52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583207"/>
            <a:ext cx="10800000" cy="3754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40B808-11AC-287E-0B24-7B9D755F3503}"/>
              </a:ext>
            </a:extLst>
          </p:cNvPr>
          <p:cNvSpPr/>
          <p:nvPr/>
        </p:nvSpPr>
        <p:spPr bwMode="auto">
          <a:xfrm>
            <a:off x="10570884" y="2792823"/>
            <a:ext cx="285715" cy="2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24ADB8-6CA0-F005-CAF4-6C882247F3DC}"/>
              </a:ext>
            </a:extLst>
          </p:cNvPr>
          <p:cNvSpPr/>
          <p:nvPr/>
        </p:nvSpPr>
        <p:spPr bwMode="auto">
          <a:xfrm>
            <a:off x="10532789" y="4002879"/>
            <a:ext cx="323809" cy="3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BB9983-FAD6-C7B9-42A0-DF711F8CB66B}"/>
              </a:ext>
            </a:extLst>
          </p:cNvPr>
          <p:cNvSpPr/>
          <p:nvPr/>
        </p:nvSpPr>
        <p:spPr bwMode="auto">
          <a:xfrm>
            <a:off x="10570884" y="5289159"/>
            <a:ext cx="285715" cy="2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A09366-DA78-2FB1-3129-390CB12813CD}"/>
              </a:ext>
            </a:extLst>
          </p:cNvPr>
          <p:cNvSpPr/>
          <p:nvPr/>
        </p:nvSpPr>
        <p:spPr bwMode="auto">
          <a:xfrm>
            <a:off x="10570884" y="5918007"/>
            <a:ext cx="285715" cy="2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40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D2F19-5A9B-1B74-E163-4E9AD0F3D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57BF0-1C3F-FB37-3A3A-5A4E9270670C}"/>
              </a:ext>
            </a:extLst>
          </p:cNvPr>
          <p:cNvSpPr/>
          <p:nvPr/>
        </p:nvSpPr>
        <p:spPr bwMode="auto">
          <a:xfrm>
            <a:off x="3786666" y="1793313"/>
            <a:ext cx="276190" cy="23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BF481-5088-1CC2-C6A3-A21547861C5F}"/>
              </a:ext>
            </a:extLst>
          </p:cNvPr>
          <p:cNvSpPr/>
          <p:nvPr/>
        </p:nvSpPr>
        <p:spPr bwMode="auto">
          <a:xfrm>
            <a:off x="5681904" y="3034832"/>
            <a:ext cx="266666" cy="22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87EA9F1-29C7-885B-C12B-A70ED9DEE6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07"/>
          <a:stretch/>
        </p:blipFill>
        <p:spPr>
          <a:xfrm>
            <a:off x="1189931" y="4104449"/>
            <a:ext cx="10800000" cy="1844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3908EB-924B-FA37-69EB-65CC0B5D6054}"/>
              </a:ext>
            </a:extLst>
          </p:cNvPr>
          <p:cNvSpPr/>
          <p:nvPr/>
        </p:nvSpPr>
        <p:spPr bwMode="auto">
          <a:xfrm>
            <a:off x="8780407" y="4266419"/>
            <a:ext cx="266666" cy="2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3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EA9F1-29C7-885B-C12B-A70ED9DEE6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78"/>
          <a:stretch/>
        </p:blipFill>
        <p:spPr>
          <a:xfrm>
            <a:off x="720000" y="1268760"/>
            <a:ext cx="10800000" cy="17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64AE0-D42E-9C7A-A7A2-5643D4C335B7}"/>
              </a:ext>
            </a:extLst>
          </p:cNvPr>
          <p:cNvSpPr/>
          <p:nvPr/>
        </p:nvSpPr>
        <p:spPr bwMode="auto">
          <a:xfrm>
            <a:off x="9862857" y="1398164"/>
            <a:ext cx="266666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B70BA9E-A728-EC24-437A-ABDB7B35E1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5980"/>
            <a:ext cx="10800000" cy="242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194469-5E61-0972-55B8-C7385AD5C090}"/>
              </a:ext>
            </a:extLst>
          </p:cNvPr>
          <p:cNvSpPr/>
          <p:nvPr/>
        </p:nvSpPr>
        <p:spPr bwMode="auto">
          <a:xfrm>
            <a:off x="6005714" y="3866124"/>
            <a:ext cx="266666" cy="23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17D5C-1702-198F-4FC1-2E03F116E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90F46-BA40-0343-F4BF-07108A1221F9}"/>
              </a:ext>
            </a:extLst>
          </p:cNvPr>
          <p:cNvSpPr/>
          <p:nvPr/>
        </p:nvSpPr>
        <p:spPr bwMode="auto">
          <a:xfrm>
            <a:off x="2672380" y="2442093"/>
            <a:ext cx="514285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5F4D4-59AE-89D5-4634-352FBCC936EA}"/>
              </a:ext>
            </a:extLst>
          </p:cNvPr>
          <p:cNvSpPr/>
          <p:nvPr/>
        </p:nvSpPr>
        <p:spPr bwMode="auto">
          <a:xfrm>
            <a:off x="5034285" y="2442093"/>
            <a:ext cx="380952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251009-A0E7-93E6-C6BE-A93250FA9C9F}"/>
              </a:ext>
            </a:extLst>
          </p:cNvPr>
          <p:cNvSpPr/>
          <p:nvPr/>
        </p:nvSpPr>
        <p:spPr bwMode="auto">
          <a:xfrm>
            <a:off x="7272380" y="2442093"/>
            <a:ext cx="523809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DD8A88-1512-58AB-1441-2E5B157930B6}"/>
              </a:ext>
            </a:extLst>
          </p:cNvPr>
          <p:cNvSpPr/>
          <p:nvPr/>
        </p:nvSpPr>
        <p:spPr bwMode="auto">
          <a:xfrm>
            <a:off x="10053333" y="2442093"/>
            <a:ext cx="676190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8A0914-A521-939B-BA7C-BB74CDD65C11}"/>
              </a:ext>
            </a:extLst>
          </p:cNvPr>
          <p:cNvSpPr/>
          <p:nvPr/>
        </p:nvSpPr>
        <p:spPr bwMode="auto">
          <a:xfrm>
            <a:off x="2967619" y="3062587"/>
            <a:ext cx="219047" cy="22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B1FA36-5108-553E-9760-1BB783A1F802}"/>
              </a:ext>
            </a:extLst>
          </p:cNvPr>
          <p:cNvSpPr/>
          <p:nvPr/>
        </p:nvSpPr>
        <p:spPr bwMode="auto">
          <a:xfrm>
            <a:off x="5196190" y="3062587"/>
            <a:ext cx="695238" cy="22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E020B7-FDFA-810B-C1AC-0912E7C72921}"/>
              </a:ext>
            </a:extLst>
          </p:cNvPr>
          <p:cNvSpPr/>
          <p:nvPr/>
        </p:nvSpPr>
        <p:spPr bwMode="auto">
          <a:xfrm>
            <a:off x="7415238" y="3062587"/>
            <a:ext cx="533333" cy="22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1A6E34-38B5-6F5F-A35D-9111A9769175}"/>
              </a:ext>
            </a:extLst>
          </p:cNvPr>
          <p:cNvSpPr/>
          <p:nvPr/>
        </p:nvSpPr>
        <p:spPr bwMode="auto">
          <a:xfrm>
            <a:off x="10662857" y="3062587"/>
            <a:ext cx="542857" cy="22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1A4D62-D497-7752-5288-B866FDC15C16}"/>
              </a:ext>
            </a:extLst>
          </p:cNvPr>
          <p:cNvSpPr/>
          <p:nvPr/>
        </p:nvSpPr>
        <p:spPr bwMode="auto">
          <a:xfrm>
            <a:off x="2815238" y="3673535"/>
            <a:ext cx="533333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100632-93C9-DBD3-3EFC-FB49D4BB93D1}"/>
              </a:ext>
            </a:extLst>
          </p:cNvPr>
          <p:cNvSpPr/>
          <p:nvPr/>
        </p:nvSpPr>
        <p:spPr bwMode="auto">
          <a:xfrm>
            <a:off x="5224761" y="3673535"/>
            <a:ext cx="485714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D09B3F-550A-8F67-05FF-39E7E0F83FF4}"/>
              </a:ext>
            </a:extLst>
          </p:cNvPr>
          <p:cNvSpPr/>
          <p:nvPr/>
        </p:nvSpPr>
        <p:spPr bwMode="auto">
          <a:xfrm>
            <a:off x="7596190" y="3673535"/>
            <a:ext cx="333333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7158A0-1D58-679D-57D4-20E209DE2C14}"/>
              </a:ext>
            </a:extLst>
          </p:cNvPr>
          <p:cNvSpPr/>
          <p:nvPr/>
        </p:nvSpPr>
        <p:spPr bwMode="auto">
          <a:xfrm>
            <a:off x="10367619" y="3683081"/>
            <a:ext cx="361904" cy="22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1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A23D1-C322-D3DE-2254-9AAE05B56F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E378CF-75EF-6B50-D310-5DEADF019F3B}"/>
              </a:ext>
            </a:extLst>
          </p:cNvPr>
          <p:cNvSpPr/>
          <p:nvPr/>
        </p:nvSpPr>
        <p:spPr bwMode="auto">
          <a:xfrm>
            <a:off x="1120000" y="2286854"/>
            <a:ext cx="1390476" cy="2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A8FC8-CDE9-610A-1498-4BD5BB3618F8}"/>
              </a:ext>
            </a:extLst>
          </p:cNvPr>
          <p:cNvSpPr/>
          <p:nvPr/>
        </p:nvSpPr>
        <p:spPr bwMode="auto">
          <a:xfrm>
            <a:off x="4129523" y="2315438"/>
            <a:ext cx="2333333" cy="266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516F9A-6EDB-AA25-51FB-4B455D6FE1F5}"/>
              </a:ext>
            </a:extLst>
          </p:cNvPr>
          <p:cNvSpPr/>
          <p:nvPr/>
        </p:nvSpPr>
        <p:spPr bwMode="auto">
          <a:xfrm>
            <a:off x="7491428" y="2305910"/>
            <a:ext cx="2209523" cy="266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8A11DF-BD6A-F48F-D5C5-770E35EB055B}"/>
              </a:ext>
            </a:extLst>
          </p:cNvPr>
          <p:cNvSpPr/>
          <p:nvPr/>
        </p:nvSpPr>
        <p:spPr bwMode="auto">
          <a:xfrm>
            <a:off x="1120000" y="2849002"/>
            <a:ext cx="847619" cy="20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59BEF-318D-2204-F844-8DEC1A84C6FA}"/>
              </a:ext>
            </a:extLst>
          </p:cNvPr>
          <p:cNvSpPr/>
          <p:nvPr/>
        </p:nvSpPr>
        <p:spPr bwMode="auto">
          <a:xfrm>
            <a:off x="4129523" y="2868058"/>
            <a:ext cx="1266666" cy="20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7102DE-5EEE-E9FB-E623-BBB05ECC4AD0}"/>
              </a:ext>
            </a:extLst>
          </p:cNvPr>
          <p:cNvSpPr/>
          <p:nvPr/>
        </p:nvSpPr>
        <p:spPr bwMode="auto">
          <a:xfrm>
            <a:off x="7491428" y="2868058"/>
            <a:ext cx="1123809" cy="20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C817D3-1A2C-88DD-00F8-CD2E62D05622}"/>
              </a:ext>
            </a:extLst>
          </p:cNvPr>
          <p:cNvSpPr/>
          <p:nvPr/>
        </p:nvSpPr>
        <p:spPr bwMode="auto">
          <a:xfrm>
            <a:off x="4129523" y="3401622"/>
            <a:ext cx="580952" cy="20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542B41-5EB0-9DF8-31EF-DF2A772124C5}"/>
              </a:ext>
            </a:extLst>
          </p:cNvPr>
          <p:cNvSpPr/>
          <p:nvPr/>
        </p:nvSpPr>
        <p:spPr bwMode="auto">
          <a:xfrm>
            <a:off x="7491428" y="3401622"/>
            <a:ext cx="580952" cy="20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6B8B844-A706-6DE7-D68C-E661ADBE61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00" y="4078896"/>
            <a:ext cx="10800000" cy="222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44DF50-920E-9450-9AA1-039417E455E2}"/>
              </a:ext>
            </a:extLst>
          </p:cNvPr>
          <p:cNvSpPr/>
          <p:nvPr/>
        </p:nvSpPr>
        <p:spPr bwMode="auto">
          <a:xfrm>
            <a:off x="1081904" y="4793656"/>
            <a:ext cx="1828571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BDA724-9AA9-4B29-9AD5-6865D0D22E45}"/>
              </a:ext>
            </a:extLst>
          </p:cNvPr>
          <p:cNvSpPr/>
          <p:nvPr/>
        </p:nvSpPr>
        <p:spPr bwMode="auto">
          <a:xfrm>
            <a:off x="4120000" y="4784126"/>
            <a:ext cx="2085714" cy="27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92404E-28FA-C7D6-3510-2208A6D3E102}"/>
              </a:ext>
            </a:extLst>
          </p:cNvPr>
          <p:cNvSpPr/>
          <p:nvPr/>
        </p:nvSpPr>
        <p:spPr bwMode="auto">
          <a:xfrm>
            <a:off x="7481904" y="4784126"/>
            <a:ext cx="1933333" cy="27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21D570-DE91-719A-8C6F-8CBCE409EFDD}"/>
              </a:ext>
            </a:extLst>
          </p:cNvPr>
          <p:cNvSpPr/>
          <p:nvPr/>
        </p:nvSpPr>
        <p:spPr bwMode="auto">
          <a:xfrm>
            <a:off x="1081904" y="5327344"/>
            <a:ext cx="1285714" cy="228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3F8939-97A3-10CC-70F7-29C8A1CE8706}"/>
              </a:ext>
            </a:extLst>
          </p:cNvPr>
          <p:cNvSpPr/>
          <p:nvPr/>
        </p:nvSpPr>
        <p:spPr bwMode="auto">
          <a:xfrm>
            <a:off x="4120000" y="5346404"/>
            <a:ext cx="1123809" cy="2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7244EE-C9B8-9D0D-5371-C63EE655CF58}"/>
              </a:ext>
            </a:extLst>
          </p:cNvPr>
          <p:cNvSpPr/>
          <p:nvPr/>
        </p:nvSpPr>
        <p:spPr bwMode="auto">
          <a:xfrm>
            <a:off x="7481904" y="5346404"/>
            <a:ext cx="1266666" cy="2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8765F63-5280-DCC7-554F-E92FF762A665}"/>
              </a:ext>
            </a:extLst>
          </p:cNvPr>
          <p:cNvSpPr/>
          <p:nvPr/>
        </p:nvSpPr>
        <p:spPr bwMode="auto">
          <a:xfrm>
            <a:off x="1081904" y="5880092"/>
            <a:ext cx="742857" cy="2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E6C9139-7DBB-5E07-D02E-59833D540EFA}"/>
              </a:ext>
            </a:extLst>
          </p:cNvPr>
          <p:cNvSpPr/>
          <p:nvPr/>
        </p:nvSpPr>
        <p:spPr bwMode="auto">
          <a:xfrm>
            <a:off x="4120000" y="5880092"/>
            <a:ext cx="857142" cy="2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4A03D83-B747-7D78-AA99-C078EEF099E7}"/>
              </a:ext>
            </a:extLst>
          </p:cNvPr>
          <p:cNvSpPr/>
          <p:nvPr/>
        </p:nvSpPr>
        <p:spPr bwMode="auto">
          <a:xfrm>
            <a:off x="7481904" y="5880092"/>
            <a:ext cx="580952" cy="2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70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2023-07-17T06:47:17Z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