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3" r:id="rId3"/>
    <p:sldId id="382" r:id="rId4"/>
    <p:sldId id="380" r:id="rId5"/>
    <p:sldId id="379" r:id="rId6"/>
    <p:sldId id="378" r:id="rId7"/>
    <p:sldId id="376" r:id="rId8"/>
    <p:sldId id="374" r:id="rId9"/>
    <p:sldId id="372" r:id="rId10"/>
    <p:sldId id="371" r:id="rId11"/>
    <p:sldId id="370" r:id="rId12"/>
    <p:sldId id="369" r:id="rId13"/>
    <p:sldId id="367" r:id="rId14"/>
    <p:sldId id="366" r:id="rId15"/>
    <p:sldId id="365" r:id="rId16"/>
    <p:sldId id="364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4AEBC2-95CE-C0E9-FFA4-649D335EE4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75990"/>
            <a:ext cx="10800000" cy="2106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D8A800-8994-01B3-3623-6A1503516F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5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919" y="2238773"/>
            <a:ext cx="5465976" cy="2414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84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7E711-4BEF-A47C-0A88-B99D4A0C7F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5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645" y="2122988"/>
            <a:ext cx="6841579" cy="1946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01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03E2F1-3BC3-9474-4D9D-88A5C22782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4900"/>
            <a:ext cx="10800000" cy="2703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D1E6874-D514-9D11-C9C7-B3A2D117B4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253908"/>
            <a:ext cx="10800000" cy="3422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6B0E95-97A6-83AB-18CA-58D874A01B74}"/>
              </a:ext>
            </a:extLst>
          </p:cNvPr>
          <p:cNvSpPr/>
          <p:nvPr/>
        </p:nvSpPr>
        <p:spPr bwMode="auto">
          <a:xfrm>
            <a:off x="4817344" y="6381140"/>
            <a:ext cx="1009523" cy="23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631" y="3861048"/>
            <a:ext cx="6188919" cy="230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114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EA5E43-2D83-2BF9-3DC3-0DAD512662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9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5216E4-97B2-948C-F2B0-BD682E558516}"/>
              </a:ext>
            </a:extLst>
          </p:cNvPr>
          <p:cNvSpPr/>
          <p:nvPr/>
        </p:nvSpPr>
        <p:spPr bwMode="auto">
          <a:xfrm>
            <a:off x="1881904" y="2204864"/>
            <a:ext cx="2413896" cy="288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14C4D3-AE57-54AD-D74E-D7074F0596C5}"/>
              </a:ext>
            </a:extLst>
          </p:cNvPr>
          <p:cNvSpPr/>
          <p:nvPr/>
        </p:nvSpPr>
        <p:spPr bwMode="auto">
          <a:xfrm>
            <a:off x="1586666" y="2705474"/>
            <a:ext cx="1123809" cy="209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766AA2-8617-EBBD-9D89-431B1C0EB507}"/>
              </a:ext>
            </a:extLst>
          </p:cNvPr>
          <p:cNvSpPr/>
          <p:nvPr/>
        </p:nvSpPr>
        <p:spPr bwMode="auto">
          <a:xfrm>
            <a:off x="1586665" y="3111522"/>
            <a:ext cx="2781143" cy="353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8D9B2E-4A25-CDC4-C250-2FBA5906EFD5}"/>
              </a:ext>
            </a:extLst>
          </p:cNvPr>
          <p:cNvSpPr/>
          <p:nvPr/>
        </p:nvSpPr>
        <p:spPr bwMode="auto">
          <a:xfrm>
            <a:off x="1567618" y="3556093"/>
            <a:ext cx="8488821" cy="379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61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69C391-629B-D2AD-7D2B-177224554A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7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18D7FE-BAAE-095B-45E4-C8A716E4EF3F}"/>
              </a:ext>
            </a:extLst>
          </p:cNvPr>
          <p:cNvSpPr/>
          <p:nvPr/>
        </p:nvSpPr>
        <p:spPr bwMode="auto">
          <a:xfrm>
            <a:off x="1443808" y="2126094"/>
            <a:ext cx="8108576" cy="359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83AB7D-D09B-0BBA-6A3A-498D55F42D54}"/>
              </a:ext>
            </a:extLst>
          </p:cNvPr>
          <p:cNvSpPr/>
          <p:nvPr/>
        </p:nvSpPr>
        <p:spPr bwMode="auto">
          <a:xfrm>
            <a:off x="1110476" y="2593454"/>
            <a:ext cx="1952380" cy="25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DD5735-24B7-E596-1C91-DD515D3C9D87}"/>
              </a:ext>
            </a:extLst>
          </p:cNvPr>
          <p:cNvSpPr/>
          <p:nvPr/>
        </p:nvSpPr>
        <p:spPr bwMode="auto">
          <a:xfrm>
            <a:off x="1110476" y="3060814"/>
            <a:ext cx="990476" cy="209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F7BA7C-C54F-A025-C683-BF9E9C3E199C}"/>
              </a:ext>
            </a:extLst>
          </p:cNvPr>
          <p:cNvSpPr/>
          <p:nvPr/>
        </p:nvSpPr>
        <p:spPr bwMode="auto">
          <a:xfrm>
            <a:off x="1110475" y="3490023"/>
            <a:ext cx="8441909" cy="371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F8040D-659B-A706-05C2-BEBEA88F8792}"/>
              </a:ext>
            </a:extLst>
          </p:cNvPr>
          <p:cNvSpPr/>
          <p:nvPr/>
        </p:nvSpPr>
        <p:spPr bwMode="auto">
          <a:xfrm>
            <a:off x="1091428" y="3938307"/>
            <a:ext cx="8460956" cy="282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66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F3E2BF-47EE-732D-4471-48A5885600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3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98EEE8-D964-AE9B-7F18-3AB06765C2A0}"/>
              </a:ext>
            </a:extLst>
          </p:cNvPr>
          <p:cNvSpPr/>
          <p:nvPr/>
        </p:nvSpPr>
        <p:spPr bwMode="auto">
          <a:xfrm>
            <a:off x="1434284" y="2116466"/>
            <a:ext cx="8118100" cy="304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CE18F4-ACEB-8AD4-0FC5-4ABD6F68C411}"/>
              </a:ext>
            </a:extLst>
          </p:cNvPr>
          <p:cNvSpPr/>
          <p:nvPr/>
        </p:nvSpPr>
        <p:spPr bwMode="auto">
          <a:xfrm>
            <a:off x="1110476" y="2574252"/>
            <a:ext cx="1400000" cy="238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8AA340-CE45-6C41-72B1-61F00D0EE6FA}"/>
              </a:ext>
            </a:extLst>
          </p:cNvPr>
          <p:cNvSpPr/>
          <p:nvPr/>
        </p:nvSpPr>
        <p:spPr bwMode="auto">
          <a:xfrm>
            <a:off x="1110476" y="3022501"/>
            <a:ext cx="8441908" cy="367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35775F-16F1-FE51-C11A-6B8CFE2FFDD4}"/>
              </a:ext>
            </a:extLst>
          </p:cNvPr>
          <p:cNvSpPr/>
          <p:nvPr/>
        </p:nvSpPr>
        <p:spPr bwMode="auto">
          <a:xfrm>
            <a:off x="1091428" y="3480287"/>
            <a:ext cx="8460956" cy="305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7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674F61-A825-B9FA-522D-FFA7BE8FB0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3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FF6EB1-241D-39F2-ACD5-3805E1521B9F}"/>
              </a:ext>
            </a:extLst>
          </p:cNvPr>
          <p:cNvSpPr/>
          <p:nvPr/>
        </p:nvSpPr>
        <p:spPr bwMode="auto">
          <a:xfrm>
            <a:off x="1443809" y="2201407"/>
            <a:ext cx="8085714" cy="266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D54E06-8CE9-CF65-670E-F6175294E836}"/>
              </a:ext>
            </a:extLst>
          </p:cNvPr>
          <p:cNvSpPr/>
          <p:nvPr/>
        </p:nvSpPr>
        <p:spPr bwMode="auto">
          <a:xfrm>
            <a:off x="1120000" y="2677921"/>
            <a:ext cx="2076190" cy="209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537C0B-F528-DFC1-A0A0-C49EC36970DC}"/>
              </a:ext>
            </a:extLst>
          </p:cNvPr>
          <p:cNvSpPr/>
          <p:nvPr/>
        </p:nvSpPr>
        <p:spPr bwMode="auto">
          <a:xfrm>
            <a:off x="1120000" y="3135375"/>
            <a:ext cx="1400000" cy="209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C74EA6-FD60-1C87-DF11-772D086C0379}"/>
              </a:ext>
            </a:extLst>
          </p:cNvPr>
          <p:cNvSpPr/>
          <p:nvPr/>
        </p:nvSpPr>
        <p:spPr bwMode="auto">
          <a:xfrm>
            <a:off x="1120000" y="3554708"/>
            <a:ext cx="8409523" cy="285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E3B36F-FD0B-7640-EC63-193CED32AC72}"/>
              </a:ext>
            </a:extLst>
          </p:cNvPr>
          <p:cNvSpPr/>
          <p:nvPr/>
        </p:nvSpPr>
        <p:spPr bwMode="auto">
          <a:xfrm>
            <a:off x="1091428" y="4012160"/>
            <a:ext cx="8438095" cy="333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063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8C0025-D0C3-16F3-03DD-25A88E8735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28A125-3EA2-54A2-F052-D9A6534D1FE0}"/>
              </a:ext>
            </a:extLst>
          </p:cNvPr>
          <p:cNvSpPr/>
          <p:nvPr/>
        </p:nvSpPr>
        <p:spPr bwMode="auto">
          <a:xfrm>
            <a:off x="7196190" y="2347086"/>
            <a:ext cx="361904" cy="296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D05A86-7E47-5FA1-52CD-5DD10E5625E9}"/>
              </a:ext>
            </a:extLst>
          </p:cNvPr>
          <p:cNvSpPr/>
          <p:nvPr/>
        </p:nvSpPr>
        <p:spPr bwMode="auto">
          <a:xfrm>
            <a:off x="4043809" y="2929587"/>
            <a:ext cx="657142" cy="286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F84CDB-B735-3083-F359-4C6E1DDA1D61}"/>
              </a:ext>
            </a:extLst>
          </p:cNvPr>
          <p:cNvSpPr/>
          <p:nvPr/>
        </p:nvSpPr>
        <p:spPr bwMode="auto">
          <a:xfrm>
            <a:off x="8072380" y="3502540"/>
            <a:ext cx="352380" cy="296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F3280F-09D5-0D22-B824-B08F577578B7}"/>
              </a:ext>
            </a:extLst>
          </p:cNvPr>
          <p:cNvSpPr/>
          <p:nvPr/>
        </p:nvSpPr>
        <p:spPr bwMode="auto">
          <a:xfrm>
            <a:off x="10129523" y="3550286"/>
            <a:ext cx="219047" cy="229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4E154D-F4AE-05FA-59CC-669B19C1D4FF}"/>
              </a:ext>
            </a:extLst>
          </p:cNvPr>
          <p:cNvSpPr/>
          <p:nvPr/>
        </p:nvSpPr>
        <p:spPr bwMode="auto">
          <a:xfrm>
            <a:off x="3881904" y="4085041"/>
            <a:ext cx="666666" cy="296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C2CE70-8A2E-306A-52B0-35812D1FBDB6}"/>
              </a:ext>
            </a:extLst>
          </p:cNvPr>
          <p:cNvSpPr/>
          <p:nvPr/>
        </p:nvSpPr>
        <p:spPr bwMode="auto">
          <a:xfrm>
            <a:off x="8481904" y="4123238"/>
            <a:ext cx="180952" cy="229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9BA9BD96-5BA1-A323-130E-411157F573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16"/>
          <a:stretch/>
        </p:blipFill>
        <p:spPr>
          <a:xfrm>
            <a:off x="1199456" y="4505207"/>
            <a:ext cx="10800000" cy="1156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B3A52C-14FB-D5EA-DD12-E07A4700A507}"/>
              </a:ext>
            </a:extLst>
          </p:cNvPr>
          <p:cNvSpPr/>
          <p:nvPr/>
        </p:nvSpPr>
        <p:spPr bwMode="auto">
          <a:xfrm>
            <a:off x="1970884" y="5286648"/>
            <a:ext cx="209523" cy="228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12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A9BD96-5BA1-A323-130E-411157F573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62"/>
          <a:stretch/>
        </p:blipFill>
        <p:spPr>
          <a:xfrm>
            <a:off x="720000" y="1196752"/>
            <a:ext cx="10800000" cy="1997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E40779-E484-8D5D-F03D-4E2358CDF572}"/>
              </a:ext>
            </a:extLst>
          </p:cNvPr>
          <p:cNvSpPr/>
          <p:nvPr/>
        </p:nvSpPr>
        <p:spPr bwMode="auto">
          <a:xfrm>
            <a:off x="2310475" y="2799978"/>
            <a:ext cx="304761" cy="165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BD0727-217F-0808-E5AB-A867F22111CE}"/>
              </a:ext>
            </a:extLst>
          </p:cNvPr>
          <p:cNvSpPr/>
          <p:nvPr/>
        </p:nvSpPr>
        <p:spPr bwMode="auto">
          <a:xfrm>
            <a:off x="7939046" y="2799978"/>
            <a:ext cx="314284" cy="165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423592" y="2017415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981972" y="2017415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806651" y="2017415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4BC3BC68-50D9-3693-43A2-1B438FFBC4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94482"/>
            <a:ext cx="10800000" cy="3046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0BF6107-F8B5-0171-59EE-E6FE7D0309B3}"/>
              </a:ext>
            </a:extLst>
          </p:cNvPr>
          <p:cNvSpPr/>
          <p:nvPr/>
        </p:nvSpPr>
        <p:spPr bwMode="auto">
          <a:xfrm>
            <a:off x="7205714" y="3490543"/>
            <a:ext cx="209523" cy="238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B576DBA-B710-2288-68EA-640605A656D1}"/>
              </a:ext>
            </a:extLst>
          </p:cNvPr>
          <p:cNvSpPr/>
          <p:nvPr/>
        </p:nvSpPr>
        <p:spPr bwMode="auto">
          <a:xfrm>
            <a:off x="2758095" y="4139970"/>
            <a:ext cx="209523" cy="22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FA4A2F5-ED43-C4B2-1D7C-6C008A149B61}"/>
              </a:ext>
            </a:extLst>
          </p:cNvPr>
          <p:cNvSpPr/>
          <p:nvPr/>
        </p:nvSpPr>
        <p:spPr bwMode="auto">
          <a:xfrm>
            <a:off x="3948571" y="4722543"/>
            <a:ext cx="371428" cy="22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4010778-6418-0F3B-A1AA-565A6199EDDD}"/>
              </a:ext>
            </a:extLst>
          </p:cNvPr>
          <p:cNvSpPr/>
          <p:nvPr/>
        </p:nvSpPr>
        <p:spPr bwMode="auto">
          <a:xfrm>
            <a:off x="5643809" y="4712993"/>
            <a:ext cx="371428" cy="238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DB058E7-D43A-6DE3-7FD6-5CF172A4C504}"/>
              </a:ext>
            </a:extLst>
          </p:cNvPr>
          <p:cNvSpPr/>
          <p:nvPr/>
        </p:nvSpPr>
        <p:spPr bwMode="auto">
          <a:xfrm>
            <a:off x="8872380" y="5266915"/>
            <a:ext cx="371428" cy="267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9415661-ED8F-6A25-736B-E2AE5FE5FC2F}"/>
              </a:ext>
            </a:extLst>
          </p:cNvPr>
          <p:cNvSpPr/>
          <p:nvPr/>
        </p:nvSpPr>
        <p:spPr bwMode="auto">
          <a:xfrm>
            <a:off x="5453333" y="5878140"/>
            <a:ext cx="533333" cy="22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20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2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FD0FB7-9718-D395-77F7-22CA61590E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8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6C1BF5-EC80-21EA-D8E4-AEEE082A19D8}"/>
              </a:ext>
            </a:extLst>
          </p:cNvPr>
          <p:cNvSpPr/>
          <p:nvPr/>
        </p:nvSpPr>
        <p:spPr bwMode="auto">
          <a:xfrm>
            <a:off x="1729523" y="1743590"/>
            <a:ext cx="352380" cy="276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B406F4-CECD-A37D-AD3E-1D83A1BF3089}"/>
              </a:ext>
            </a:extLst>
          </p:cNvPr>
          <p:cNvSpPr/>
          <p:nvPr/>
        </p:nvSpPr>
        <p:spPr bwMode="auto">
          <a:xfrm>
            <a:off x="2672380" y="2353241"/>
            <a:ext cx="209523" cy="228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35C5A2-56C9-0357-4B19-44DF348AFBD9}"/>
              </a:ext>
            </a:extLst>
          </p:cNvPr>
          <p:cNvSpPr/>
          <p:nvPr/>
        </p:nvSpPr>
        <p:spPr bwMode="auto">
          <a:xfrm>
            <a:off x="10205714" y="2924789"/>
            <a:ext cx="638095" cy="23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765C4D-9F20-21D1-B2BB-10C0DC2D4039}"/>
              </a:ext>
            </a:extLst>
          </p:cNvPr>
          <p:cNvSpPr/>
          <p:nvPr/>
        </p:nvSpPr>
        <p:spPr bwMode="auto">
          <a:xfrm>
            <a:off x="1253333" y="3467760"/>
            <a:ext cx="2571428" cy="314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1B0570-AC4F-9602-03DA-177D9599757D}"/>
              </a:ext>
            </a:extLst>
          </p:cNvPr>
          <p:cNvSpPr/>
          <p:nvPr/>
        </p:nvSpPr>
        <p:spPr bwMode="auto">
          <a:xfrm>
            <a:off x="3462857" y="4668011"/>
            <a:ext cx="219047" cy="23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08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D1BAB8-B6BF-F36D-748C-1D3FB9E055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7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12F87D-E264-29B1-999F-E3FD948580F8}"/>
              </a:ext>
            </a:extLst>
          </p:cNvPr>
          <p:cNvSpPr/>
          <p:nvPr/>
        </p:nvSpPr>
        <p:spPr bwMode="auto">
          <a:xfrm>
            <a:off x="10567619" y="1811997"/>
            <a:ext cx="285715" cy="22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933B9A-58DA-68A1-E808-E2E95E3B3379}"/>
              </a:ext>
            </a:extLst>
          </p:cNvPr>
          <p:cNvSpPr/>
          <p:nvPr/>
        </p:nvSpPr>
        <p:spPr bwMode="auto">
          <a:xfrm>
            <a:off x="10558095" y="2413359"/>
            <a:ext cx="285714" cy="22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033299-81A9-6984-B231-03FED79CB20B}"/>
              </a:ext>
            </a:extLst>
          </p:cNvPr>
          <p:cNvSpPr/>
          <p:nvPr/>
        </p:nvSpPr>
        <p:spPr bwMode="auto">
          <a:xfrm>
            <a:off x="10520000" y="2976539"/>
            <a:ext cx="333333" cy="305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D4758F-86DA-97EF-D58B-E88F47E5FFE1}"/>
              </a:ext>
            </a:extLst>
          </p:cNvPr>
          <p:cNvSpPr/>
          <p:nvPr/>
        </p:nvSpPr>
        <p:spPr bwMode="auto">
          <a:xfrm>
            <a:off x="10520000" y="3568356"/>
            <a:ext cx="333333" cy="305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17106D-F725-F8B5-AEC5-9A4C3F99FF6C}"/>
              </a:ext>
            </a:extLst>
          </p:cNvPr>
          <p:cNvSpPr/>
          <p:nvPr/>
        </p:nvSpPr>
        <p:spPr bwMode="auto">
          <a:xfrm>
            <a:off x="10567619" y="4198354"/>
            <a:ext cx="285715" cy="22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02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AFF73C-E714-971D-84ED-364DA91771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7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35AD49-4692-D88C-75EA-0050E84E1263}"/>
              </a:ext>
            </a:extLst>
          </p:cNvPr>
          <p:cNvSpPr/>
          <p:nvPr/>
        </p:nvSpPr>
        <p:spPr bwMode="auto">
          <a:xfrm>
            <a:off x="5843809" y="1773514"/>
            <a:ext cx="266666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70F7CF7-753B-F195-75CD-AF3E50CA904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319292"/>
            <a:ext cx="10800000" cy="264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257016-E0C3-B0C4-7809-CBBEBF76E544}"/>
              </a:ext>
            </a:extLst>
          </p:cNvPr>
          <p:cNvSpPr/>
          <p:nvPr/>
        </p:nvSpPr>
        <p:spPr bwMode="auto">
          <a:xfrm>
            <a:off x="5380408" y="3576656"/>
            <a:ext cx="285714" cy="23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75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B016F-3147-B688-56A5-CB826F555E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1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32814F-B0AC-8FA9-5909-7C80ECBF0F30}"/>
              </a:ext>
            </a:extLst>
          </p:cNvPr>
          <p:cNvSpPr/>
          <p:nvPr/>
        </p:nvSpPr>
        <p:spPr bwMode="auto">
          <a:xfrm>
            <a:off x="3081904" y="1353673"/>
            <a:ext cx="266666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DBFD18-2773-8505-9685-EB0648FEA310}"/>
              </a:ext>
            </a:extLst>
          </p:cNvPr>
          <p:cNvSpPr/>
          <p:nvPr/>
        </p:nvSpPr>
        <p:spPr bwMode="auto">
          <a:xfrm>
            <a:off x="7758095" y="2679989"/>
            <a:ext cx="285714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3B6B13C-58AB-187D-E799-7F11EB0B4F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63934"/>
            <a:ext cx="10800000" cy="1795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5C4E6C-D4F8-965A-22D6-B0CD61548499}"/>
              </a:ext>
            </a:extLst>
          </p:cNvPr>
          <p:cNvSpPr/>
          <p:nvPr/>
        </p:nvSpPr>
        <p:spPr bwMode="auto">
          <a:xfrm>
            <a:off x="5367619" y="5075606"/>
            <a:ext cx="266666" cy="229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71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A50821-CB17-FD83-30F7-AEB7A1F475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0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6175CE-7A69-EA20-0F1A-AF62C381E75E}"/>
              </a:ext>
            </a:extLst>
          </p:cNvPr>
          <p:cNvSpPr/>
          <p:nvPr/>
        </p:nvSpPr>
        <p:spPr bwMode="auto">
          <a:xfrm>
            <a:off x="3129523" y="2375478"/>
            <a:ext cx="533333" cy="229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C8CE40-0B31-E78B-01B2-FD5E4189E3A0}"/>
              </a:ext>
            </a:extLst>
          </p:cNvPr>
          <p:cNvSpPr/>
          <p:nvPr/>
        </p:nvSpPr>
        <p:spPr bwMode="auto">
          <a:xfrm>
            <a:off x="5367619" y="2375478"/>
            <a:ext cx="523809" cy="229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57052A-7451-8E0B-2078-2AB53A610719}"/>
              </a:ext>
            </a:extLst>
          </p:cNvPr>
          <p:cNvSpPr/>
          <p:nvPr/>
        </p:nvSpPr>
        <p:spPr bwMode="auto">
          <a:xfrm>
            <a:off x="7729523" y="2375478"/>
            <a:ext cx="380952" cy="229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527686-13AD-3411-D221-280827B7097B}"/>
              </a:ext>
            </a:extLst>
          </p:cNvPr>
          <p:cNvSpPr/>
          <p:nvPr/>
        </p:nvSpPr>
        <p:spPr bwMode="auto">
          <a:xfrm>
            <a:off x="10272380" y="2375478"/>
            <a:ext cx="533333" cy="229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183E61-7D07-20F6-C33A-6CAC62944EA1}"/>
              </a:ext>
            </a:extLst>
          </p:cNvPr>
          <p:cNvSpPr/>
          <p:nvPr/>
        </p:nvSpPr>
        <p:spPr bwMode="auto">
          <a:xfrm>
            <a:off x="3129523" y="2967421"/>
            <a:ext cx="533333" cy="238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32845C-8EDC-D754-5A7B-078771A2BF03}"/>
              </a:ext>
            </a:extLst>
          </p:cNvPr>
          <p:cNvSpPr/>
          <p:nvPr/>
        </p:nvSpPr>
        <p:spPr bwMode="auto">
          <a:xfrm>
            <a:off x="5348571" y="2967421"/>
            <a:ext cx="380952" cy="238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D66271-E690-8569-07AC-222C092DF371}"/>
              </a:ext>
            </a:extLst>
          </p:cNvPr>
          <p:cNvSpPr/>
          <p:nvPr/>
        </p:nvSpPr>
        <p:spPr bwMode="auto">
          <a:xfrm>
            <a:off x="7424761" y="2967421"/>
            <a:ext cx="523809" cy="238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BEA355-FB20-183F-7B7B-7BB4F04AA960}"/>
              </a:ext>
            </a:extLst>
          </p:cNvPr>
          <p:cNvSpPr/>
          <p:nvPr/>
        </p:nvSpPr>
        <p:spPr bwMode="auto">
          <a:xfrm>
            <a:off x="10862857" y="2967421"/>
            <a:ext cx="342857" cy="238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CCEEA34D-2A36-CD6B-1132-647EF2BC541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406" y="3282488"/>
            <a:ext cx="10800000" cy="3659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50F2768-40DE-8A96-9227-5D56D95F8563}"/>
              </a:ext>
            </a:extLst>
          </p:cNvPr>
          <p:cNvSpPr/>
          <p:nvPr/>
        </p:nvSpPr>
        <p:spPr bwMode="auto">
          <a:xfrm>
            <a:off x="2694691" y="4121232"/>
            <a:ext cx="657142" cy="228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1C7E0E7-B73E-D2D0-6BA2-BB2F7A3839FA}"/>
              </a:ext>
            </a:extLst>
          </p:cNvPr>
          <p:cNvSpPr/>
          <p:nvPr/>
        </p:nvSpPr>
        <p:spPr bwMode="auto">
          <a:xfrm>
            <a:off x="5075644" y="4121232"/>
            <a:ext cx="1447619" cy="228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7982DC2-CA86-AB17-CAFA-3622C139E6D3}"/>
              </a:ext>
            </a:extLst>
          </p:cNvPr>
          <p:cNvSpPr/>
          <p:nvPr/>
        </p:nvSpPr>
        <p:spPr bwMode="auto">
          <a:xfrm>
            <a:off x="8570882" y="4121232"/>
            <a:ext cx="1447620" cy="228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00F7849-6193-828B-3F2F-CAB46571AD7E}"/>
              </a:ext>
            </a:extLst>
          </p:cNvPr>
          <p:cNvSpPr/>
          <p:nvPr/>
        </p:nvSpPr>
        <p:spPr bwMode="auto">
          <a:xfrm>
            <a:off x="1448309" y="4750291"/>
            <a:ext cx="1653985" cy="1910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902C8CD-BFFE-0E27-DE70-93A1D6A31BA9}"/>
              </a:ext>
            </a:extLst>
          </p:cNvPr>
          <p:cNvSpPr/>
          <p:nvPr/>
        </p:nvSpPr>
        <p:spPr bwMode="auto">
          <a:xfrm>
            <a:off x="3792228" y="4750291"/>
            <a:ext cx="1684057" cy="1997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FC96F95-CD39-343A-9173-7952B148FC88}"/>
              </a:ext>
            </a:extLst>
          </p:cNvPr>
          <p:cNvSpPr/>
          <p:nvPr/>
        </p:nvSpPr>
        <p:spPr bwMode="auto">
          <a:xfrm>
            <a:off x="7204478" y="4750291"/>
            <a:ext cx="1512167" cy="1343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9D0E914-D030-4CB7-FF2F-50A538473B58}"/>
              </a:ext>
            </a:extLst>
          </p:cNvPr>
          <p:cNvSpPr/>
          <p:nvPr/>
        </p:nvSpPr>
        <p:spPr bwMode="auto">
          <a:xfrm>
            <a:off x="9004678" y="4740760"/>
            <a:ext cx="2074171" cy="206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52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1DDEBA-DC3B-53B7-2B17-E1E098396F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4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AEB304-DE85-F7B6-2B3F-01317281C58F}"/>
              </a:ext>
            </a:extLst>
          </p:cNvPr>
          <p:cNvSpPr/>
          <p:nvPr/>
        </p:nvSpPr>
        <p:spPr bwMode="auto">
          <a:xfrm>
            <a:off x="1120000" y="2448408"/>
            <a:ext cx="1923809" cy="26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44B4FE-DE8E-78DF-D261-87BF3620A24F}"/>
              </a:ext>
            </a:extLst>
          </p:cNvPr>
          <p:cNvSpPr/>
          <p:nvPr/>
        </p:nvSpPr>
        <p:spPr bwMode="auto">
          <a:xfrm>
            <a:off x="3977142" y="2467459"/>
            <a:ext cx="1933333" cy="23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73C5A3-25AA-F30A-D864-991EF11D02EF}"/>
              </a:ext>
            </a:extLst>
          </p:cNvPr>
          <p:cNvSpPr/>
          <p:nvPr/>
        </p:nvSpPr>
        <p:spPr bwMode="auto">
          <a:xfrm>
            <a:off x="7148571" y="2429358"/>
            <a:ext cx="2066666" cy="323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8C159E-6165-629E-7FE4-71CEF5E7F6A1}"/>
              </a:ext>
            </a:extLst>
          </p:cNvPr>
          <p:cNvSpPr/>
          <p:nvPr/>
        </p:nvSpPr>
        <p:spPr bwMode="auto">
          <a:xfrm>
            <a:off x="1120000" y="3019921"/>
            <a:ext cx="1609523" cy="26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74A520-1C0C-54BA-545B-F9E4B0C00976}"/>
              </a:ext>
            </a:extLst>
          </p:cNvPr>
          <p:cNvSpPr/>
          <p:nvPr/>
        </p:nvSpPr>
        <p:spPr bwMode="auto">
          <a:xfrm>
            <a:off x="3977142" y="3048497"/>
            <a:ext cx="1457142" cy="23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A00E4B-A480-682E-EB31-04595AA046BE}"/>
              </a:ext>
            </a:extLst>
          </p:cNvPr>
          <p:cNvSpPr/>
          <p:nvPr/>
        </p:nvSpPr>
        <p:spPr bwMode="auto">
          <a:xfrm>
            <a:off x="7148571" y="3048497"/>
            <a:ext cx="1447619" cy="23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D248CD-27FA-EBCB-7273-DF2297A9400C}"/>
              </a:ext>
            </a:extLst>
          </p:cNvPr>
          <p:cNvSpPr/>
          <p:nvPr/>
        </p:nvSpPr>
        <p:spPr bwMode="auto">
          <a:xfrm>
            <a:off x="1120000" y="3620010"/>
            <a:ext cx="819047" cy="23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DC4FA35-E51E-4F24-C31B-1D9A96A37669}"/>
              </a:ext>
            </a:extLst>
          </p:cNvPr>
          <p:cNvSpPr/>
          <p:nvPr/>
        </p:nvSpPr>
        <p:spPr bwMode="auto">
          <a:xfrm>
            <a:off x="3977142" y="3620010"/>
            <a:ext cx="657142" cy="228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35BA0-6224-778C-6815-7056741B1020}"/>
              </a:ext>
            </a:extLst>
          </p:cNvPr>
          <p:cNvSpPr/>
          <p:nvPr/>
        </p:nvSpPr>
        <p:spPr bwMode="auto">
          <a:xfrm>
            <a:off x="7148571" y="3620010"/>
            <a:ext cx="647618" cy="228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84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2023-07-17T07:05:13Z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