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10954"/>
            <a:ext cx="113728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429000"/>
            <a:ext cx="99060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CFD0E-0263-A9A9-7C79-F789D0CE6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5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990E3E8-C409-C486-7F5D-844855FD40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060709"/>
            <a:ext cx="10800000" cy="257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9859C63-0487-C7B5-3044-6DE16A59395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509120"/>
            <a:ext cx="10800000" cy="203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1BD68D-4E08-475D-DEE8-7A4A4B3372A7}"/>
              </a:ext>
            </a:extLst>
          </p:cNvPr>
          <p:cNvSpPr/>
          <p:nvPr/>
        </p:nvSpPr>
        <p:spPr bwMode="auto">
          <a:xfrm>
            <a:off x="1665416" y="4862599"/>
            <a:ext cx="3733333" cy="52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FBAC44-8381-5840-3374-F8FAE1FB1BF4}"/>
              </a:ext>
            </a:extLst>
          </p:cNvPr>
          <p:cNvSpPr/>
          <p:nvPr/>
        </p:nvSpPr>
        <p:spPr bwMode="auto">
          <a:xfrm>
            <a:off x="1665416" y="5884825"/>
            <a:ext cx="6952380" cy="51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91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0936F-C0A4-9BA3-0559-519AEA234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50613"/>
            <a:ext cx="9984512" cy="357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289B67C-1A22-2ADE-1FB6-5DEC5CFD6C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928" y="4268812"/>
            <a:ext cx="9984512" cy="2562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25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09861-5C2F-3682-8D6C-C1238F1BD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81F8D5-F292-F33B-BE91-7ABC63DA0F14}"/>
              </a:ext>
            </a:extLst>
          </p:cNvPr>
          <p:cNvSpPr/>
          <p:nvPr/>
        </p:nvSpPr>
        <p:spPr bwMode="auto">
          <a:xfrm>
            <a:off x="681904" y="1210117"/>
            <a:ext cx="6380952" cy="514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89624C-FB7E-5294-5E61-9FC82BEB8D69}"/>
              </a:ext>
            </a:extLst>
          </p:cNvPr>
          <p:cNvSpPr/>
          <p:nvPr/>
        </p:nvSpPr>
        <p:spPr bwMode="auto">
          <a:xfrm>
            <a:off x="681904" y="2257834"/>
            <a:ext cx="3466666" cy="4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4B07EF-9142-1F34-5B87-F4FD5F7768EE}"/>
              </a:ext>
            </a:extLst>
          </p:cNvPr>
          <p:cNvSpPr/>
          <p:nvPr/>
        </p:nvSpPr>
        <p:spPr bwMode="auto">
          <a:xfrm>
            <a:off x="681904" y="3248402"/>
            <a:ext cx="9446544" cy="514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0E9174-85A1-7BD0-5D3A-5F21698967CE}"/>
              </a:ext>
            </a:extLst>
          </p:cNvPr>
          <p:cNvSpPr/>
          <p:nvPr/>
        </p:nvSpPr>
        <p:spPr bwMode="auto">
          <a:xfrm>
            <a:off x="681904" y="4277069"/>
            <a:ext cx="4828571" cy="5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7289B67C-1A22-2ADE-1FB6-5DEC5CFD6C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4529473"/>
            <a:ext cx="7490624" cy="192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07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F919A-1923-AB08-85CB-9DF384734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2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58EAD7-7620-89AF-5BE0-2E4BA8A72FE1}"/>
              </a:ext>
            </a:extLst>
          </p:cNvPr>
          <p:cNvSpPr/>
          <p:nvPr/>
        </p:nvSpPr>
        <p:spPr bwMode="auto">
          <a:xfrm>
            <a:off x="7817362" y="3948419"/>
            <a:ext cx="310038" cy="38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3E46E6-7C44-90B4-9194-4EDFA6F09105}"/>
              </a:ext>
            </a:extLst>
          </p:cNvPr>
          <p:cNvSpPr/>
          <p:nvPr/>
        </p:nvSpPr>
        <p:spPr bwMode="auto">
          <a:xfrm>
            <a:off x="4004729" y="5013222"/>
            <a:ext cx="310038" cy="38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9EE78B-A68F-6ED7-60D5-C58B59096437}"/>
              </a:ext>
            </a:extLst>
          </p:cNvPr>
          <p:cNvSpPr/>
          <p:nvPr/>
        </p:nvSpPr>
        <p:spPr bwMode="auto">
          <a:xfrm>
            <a:off x="7892777" y="5013222"/>
            <a:ext cx="301658" cy="38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6BA598-6437-630A-9BBE-06C184DC4ECC}"/>
              </a:ext>
            </a:extLst>
          </p:cNvPr>
          <p:cNvSpPr/>
          <p:nvPr/>
        </p:nvSpPr>
        <p:spPr bwMode="auto">
          <a:xfrm>
            <a:off x="6702901" y="6078026"/>
            <a:ext cx="310038" cy="38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442BB-FFFC-3325-A7D0-811E0CA09A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9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9E7E0F-0204-F0BE-9DB1-46709B554C26}"/>
              </a:ext>
            </a:extLst>
          </p:cNvPr>
          <p:cNvSpPr/>
          <p:nvPr/>
        </p:nvSpPr>
        <p:spPr bwMode="auto">
          <a:xfrm>
            <a:off x="4881904" y="1439582"/>
            <a:ext cx="352380" cy="419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40B03C-3C6C-016F-E6D2-358FE27802CC}"/>
              </a:ext>
            </a:extLst>
          </p:cNvPr>
          <p:cNvSpPr/>
          <p:nvPr/>
        </p:nvSpPr>
        <p:spPr bwMode="auto">
          <a:xfrm>
            <a:off x="2558095" y="2651479"/>
            <a:ext cx="352380" cy="429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F0758A-ABC4-6F1C-C325-61F68A6D6992}"/>
              </a:ext>
            </a:extLst>
          </p:cNvPr>
          <p:cNvSpPr/>
          <p:nvPr/>
        </p:nvSpPr>
        <p:spPr bwMode="auto">
          <a:xfrm>
            <a:off x="4586666" y="3853834"/>
            <a:ext cx="295238" cy="429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7FBFDE-8038-EB09-3FE4-F5EBFDA7C645}"/>
              </a:ext>
            </a:extLst>
          </p:cNvPr>
          <p:cNvSpPr/>
          <p:nvPr/>
        </p:nvSpPr>
        <p:spPr bwMode="auto">
          <a:xfrm>
            <a:off x="9177142" y="3853834"/>
            <a:ext cx="647620" cy="43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4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E21272-CDFE-35C5-532F-9B366FBE37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82AA0-98C2-335C-034A-4D9A3EB7CA80}"/>
              </a:ext>
            </a:extLst>
          </p:cNvPr>
          <p:cNvSpPr/>
          <p:nvPr/>
        </p:nvSpPr>
        <p:spPr bwMode="auto">
          <a:xfrm>
            <a:off x="3167619" y="2506144"/>
            <a:ext cx="342857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B472E-F19B-FF89-33E4-02EA8C462890}"/>
              </a:ext>
            </a:extLst>
          </p:cNvPr>
          <p:cNvSpPr/>
          <p:nvPr/>
        </p:nvSpPr>
        <p:spPr bwMode="auto">
          <a:xfrm>
            <a:off x="8091428" y="2506144"/>
            <a:ext cx="352380" cy="4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C0FF97-C4FC-7957-AD2A-8810BB9AA0B6}"/>
              </a:ext>
            </a:extLst>
          </p:cNvPr>
          <p:cNvSpPr/>
          <p:nvPr/>
        </p:nvSpPr>
        <p:spPr bwMode="auto">
          <a:xfrm>
            <a:off x="3167619" y="3706779"/>
            <a:ext cx="342857" cy="43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BFF662-A6B8-A70E-4322-59A8DBEC8254}"/>
              </a:ext>
            </a:extLst>
          </p:cNvPr>
          <p:cNvSpPr/>
          <p:nvPr/>
        </p:nvSpPr>
        <p:spPr bwMode="auto">
          <a:xfrm>
            <a:off x="8091428" y="3716308"/>
            <a:ext cx="352380" cy="41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DB2EED-154F-495D-1F12-D83733D3C18E}"/>
              </a:ext>
            </a:extLst>
          </p:cNvPr>
          <p:cNvSpPr/>
          <p:nvPr/>
        </p:nvSpPr>
        <p:spPr bwMode="auto">
          <a:xfrm>
            <a:off x="3167619" y="4926472"/>
            <a:ext cx="342857" cy="43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CBCB10-CB53-C424-ECA1-9F67DD405D7F}"/>
              </a:ext>
            </a:extLst>
          </p:cNvPr>
          <p:cNvSpPr/>
          <p:nvPr/>
        </p:nvSpPr>
        <p:spPr bwMode="auto">
          <a:xfrm>
            <a:off x="8100952" y="4926472"/>
            <a:ext cx="342857" cy="43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6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9E986-6281-3649-0176-E34E629C00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B5A70-5DCB-8C03-9C96-B9C2934DA001}"/>
              </a:ext>
            </a:extLst>
          </p:cNvPr>
          <p:cNvSpPr/>
          <p:nvPr/>
        </p:nvSpPr>
        <p:spPr bwMode="auto">
          <a:xfrm>
            <a:off x="4091428" y="3049332"/>
            <a:ext cx="352380" cy="43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AAFFAD-89B5-88AE-A799-C78170698E63}"/>
              </a:ext>
            </a:extLst>
          </p:cNvPr>
          <p:cNvSpPr/>
          <p:nvPr/>
        </p:nvSpPr>
        <p:spPr bwMode="auto">
          <a:xfrm>
            <a:off x="8910476" y="3049332"/>
            <a:ext cx="342858" cy="43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92191D-1A28-0353-D81A-D4F48744E0A4}"/>
              </a:ext>
            </a:extLst>
          </p:cNvPr>
          <p:cNvSpPr/>
          <p:nvPr/>
        </p:nvSpPr>
        <p:spPr bwMode="auto">
          <a:xfrm>
            <a:off x="4710476" y="4288109"/>
            <a:ext cx="352380" cy="43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7736BB-5AF1-751F-1520-4AFC7B4EDD7C}"/>
              </a:ext>
            </a:extLst>
          </p:cNvPr>
          <p:cNvSpPr/>
          <p:nvPr/>
        </p:nvSpPr>
        <p:spPr bwMode="auto">
          <a:xfrm>
            <a:off x="9520000" y="4288109"/>
            <a:ext cx="342858" cy="43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08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4581A-8F3A-654C-63AA-FD80847560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54390-00DE-21AA-931A-4286319D5175}"/>
              </a:ext>
            </a:extLst>
          </p:cNvPr>
          <p:cNvSpPr/>
          <p:nvPr/>
        </p:nvSpPr>
        <p:spPr bwMode="auto">
          <a:xfrm>
            <a:off x="3177142" y="1773965"/>
            <a:ext cx="342857" cy="43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07F565-662D-EF01-71E1-7BDF92B676CA}"/>
              </a:ext>
            </a:extLst>
          </p:cNvPr>
          <p:cNvSpPr/>
          <p:nvPr/>
        </p:nvSpPr>
        <p:spPr bwMode="auto">
          <a:xfrm>
            <a:off x="7681904" y="1773965"/>
            <a:ext cx="342857" cy="429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FC0241-4F57-767D-31D1-F8C373DAC755}"/>
              </a:ext>
            </a:extLst>
          </p:cNvPr>
          <p:cNvSpPr/>
          <p:nvPr/>
        </p:nvSpPr>
        <p:spPr bwMode="auto">
          <a:xfrm>
            <a:off x="3786666" y="3015102"/>
            <a:ext cx="342857" cy="43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966F9C-C1D9-06D3-4F7B-A2334AA4EC53}"/>
              </a:ext>
            </a:extLst>
          </p:cNvPr>
          <p:cNvSpPr/>
          <p:nvPr/>
        </p:nvSpPr>
        <p:spPr bwMode="auto">
          <a:xfrm>
            <a:off x="8291428" y="3015102"/>
            <a:ext cx="342857" cy="43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93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D71F8-40B4-8C6A-450F-2C30751AE8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28DFFA-B961-50F4-B778-A81ED4704DDC}"/>
              </a:ext>
            </a:extLst>
          </p:cNvPr>
          <p:cNvSpPr/>
          <p:nvPr/>
        </p:nvSpPr>
        <p:spPr bwMode="auto">
          <a:xfrm>
            <a:off x="4517027" y="2839098"/>
            <a:ext cx="335855" cy="42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706583-63AD-D433-5E48-D19F602B0BF6}"/>
              </a:ext>
            </a:extLst>
          </p:cNvPr>
          <p:cNvSpPr/>
          <p:nvPr/>
        </p:nvSpPr>
        <p:spPr bwMode="auto">
          <a:xfrm>
            <a:off x="10245221" y="2839098"/>
            <a:ext cx="335855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F7E212-6AE4-4225-4DF6-D6278FBF6FCB}"/>
              </a:ext>
            </a:extLst>
          </p:cNvPr>
          <p:cNvSpPr/>
          <p:nvPr/>
        </p:nvSpPr>
        <p:spPr bwMode="auto">
          <a:xfrm>
            <a:off x="3304217" y="4612842"/>
            <a:ext cx="335855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1DAC99-F248-6AB1-5D8C-62AECB4449B5}"/>
              </a:ext>
            </a:extLst>
          </p:cNvPr>
          <p:cNvSpPr/>
          <p:nvPr/>
        </p:nvSpPr>
        <p:spPr bwMode="auto">
          <a:xfrm>
            <a:off x="4517027" y="4612842"/>
            <a:ext cx="345184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CCD46B-1E88-FD3F-338D-33FF2D5BEE68}"/>
              </a:ext>
            </a:extLst>
          </p:cNvPr>
          <p:cNvSpPr/>
          <p:nvPr/>
        </p:nvSpPr>
        <p:spPr bwMode="auto">
          <a:xfrm>
            <a:off x="7838260" y="4612842"/>
            <a:ext cx="335855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AB8829-FEFD-8390-841C-CB5020F3ACB1}"/>
              </a:ext>
            </a:extLst>
          </p:cNvPr>
          <p:cNvSpPr/>
          <p:nvPr/>
        </p:nvSpPr>
        <p:spPr bwMode="auto">
          <a:xfrm>
            <a:off x="9041741" y="4622178"/>
            <a:ext cx="335855" cy="42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8CDD71-82F7-27BA-1470-57D0B21B77BB}"/>
              </a:ext>
            </a:extLst>
          </p:cNvPr>
          <p:cNvSpPr/>
          <p:nvPr/>
        </p:nvSpPr>
        <p:spPr bwMode="auto">
          <a:xfrm>
            <a:off x="10245221" y="4612842"/>
            <a:ext cx="345185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7472E5-AB03-2DE5-BFFD-65F05C5C30A1}"/>
              </a:ext>
            </a:extLst>
          </p:cNvPr>
          <p:cNvSpPr/>
          <p:nvPr/>
        </p:nvSpPr>
        <p:spPr bwMode="auto">
          <a:xfrm>
            <a:off x="3304217" y="5817121"/>
            <a:ext cx="335855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399B67-7868-8729-72FA-9D7190A35BE9}"/>
              </a:ext>
            </a:extLst>
          </p:cNvPr>
          <p:cNvSpPr/>
          <p:nvPr/>
        </p:nvSpPr>
        <p:spPr bwMode="auto">
          <a:xfrm>
            <a:off x="4517027" y="5826457"/>
            <a:ext cx="335855" cy="42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3A2B9C-9B61-9A62-AF6F-71F95553BBD1}"/>
              </a:ext>
            </a:extLst>
          </p:cNvPr>
          <p:cNvSpPr/>
          <p:nvPr/>
        </p:nvSpPr>
        <p:spPr bwMode="auto">
          <a:xfrm>
            <a:off x="9069729" y="5826457"/>
            <a:ext cx="289208" cy="42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02CA07-DF7D-BDFE-0354-2C065F625939}"/>
              </a:ext>
            </a:extLst>
          </p:cNvPr>
          <p:cNvSpPr/>
          <p:nvPr/>
        </p:nvSpPr>
        <p:spPr bwMode="auto">
          <a:xfrm>
            <a:off x="10245221" y="5826457"/>
            <a:ext cx="335855" cy="42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2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2F8D8-1588-0F6F-6F2D-E667EEC583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02DBD7-C968-08C8-5830-6DC3198120E5}"/>
              </a:ext>
            </a:extLst>
          </p:cNvPr>
          <p:cNvSpPr/>
          <p:nvPr/>
        </p:nvSpPr>
        <p:spPr bwMode="auto">
          <a:xfrm>
            <a:off x="3672380" y="2554500"/>
            <a:ext cx="2123809" cy="371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43882-C538-7BF1-5B53-E6F9BC99EDC0}"/>
              </a:ext>
            </a:extLst>
          </p:cNvPr>
          <p:cNvSpPr/>
          <p:nvPr/>
        </p:nvSpPr>
        <p:spPr bwMode="auto">
          <a:xfrm>
            <a:off x="9234285" y="2554500"/>
            <a:ext cx="790476" cy="371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100CAE-06D8-DB12-A52E-93411C69435F}"/>
              </a:ext>
            </a:extLst>
          </p:cNvPr>
          <p:cNvSpPr/>
          <p:nvPr/>
        </p:nvSpPr>
        <p:spPr bwMode="auto">
          <a:xfrm>
            <a:off x="8112224" y="3789041"/>
            <a:ext cx="2736305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57FF90-2D08-6048-7E41-A40F9A8DE6F7}"/>
              </a:ext>
            </a:extLst>
          </p:cNvPr>
          <p:cNvSpPr/>
          <p:nvPr/>
        </p:nvSpPr>
        <p:spPr bwMode="auto">
          <a:xfrm>
            <a:off x="2396190" y="3429000"/>
            <a:ext cx="1828571" cy="208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990397B-A6B8-D0B6-F115-2F6374AAEA45}"/>
              </a:ext>
            </a:extLst>
          </p:cNvPr>
          <p:cNvSpPr/>
          <p:nvPr/>
        </p:nvSpPr>
        <p:spPr bwMode="auto">
          <a:xfrm>
            <a:off x="5615238" y="3429000"/>
            <a:ext cx="2304761" cy="208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4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D73C6-27CE-F6F1-FD42-0FDEE5062B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AE0E4-D4EB-427F-5030-BFC8CEA603B2}"/>
              </a:ext>
            </a:extLst>
          </p:cNvPr>
          <p:cNvSpPr/>
          <p:nvPr/>
        </p:nvSpPr>
        <p:spPr bwMode="auto">
          <a:xfrm>
            <a:off x="2596190" y="1439419"/>
            <a:ext cx="2171428" cy="38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01B6DF-6A6D-EABA-AFF4-87801DDB1B27}"/>
              </a:ext>
            </a:extLst>
          </p:cNvPr>
          <p:cNvSpPr/>
          <p:nvPr/>
        </p:nvSpPr>
        <p:spPr bwMode="auto">
          <a:xfrm>
            <a:off x="7700952" y="1439419"/>
            <a:ext cx="2161903" cy="38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B51656-55DD-5688-369F-E36A5778C1A0}"/>
              </a:ext>
            </a:extLst>
          </p:cNvPr>
          <p:cNvSpPr/>
          <p:nvPr/>
        </p:nvSpPr>
        <p:spPr bwMode="auto">
          <a:xfrm>
            <a:off x="6960096" y="2450571"/>
            <a:ext cx="2664296" cy="2274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2DDD41-2AEC-65FE-64EB-3B0625C8DA27}"/>
              </a:ext>
            </a:extLst>
          </p:cNvPr>
          <p:cNvSpPr/>
          <p:nvPr/>
        </p:nvSpPr>
        <p:spPr bwMode="auto">
          <a:xfrm>
            <a:off x="1320000" y="2636912"/>
            <a:ext cx="2238095" cy="1911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8368594-1008-6E47-735F-2A3AB4485034}"/>
              </a:ext>
            </a:extLst>
          </p:cNvPr>
          <p:cNvSpPr/>
          <p:nvPr/>
        </p:nvSpPr>
        <p:spPr bwMode="auto">
          <a:xfrm>
            <a:off x="4539047" y="2625970"/>
            <a:ext cx="2190476" cy="1955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6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2023-07-17T09:02:31Z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