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533650"/>
            <a:ext cx="65151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94BD9-1402-F845-A0BA-9763CFC3C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122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27C2A-332A-805C-4FED-9C4419BE1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12A36-B88C-FB2D-0F5B-3B56607EA40D}"/>
              </a:ext>
            </a:extLst>
          </p:cNvPr>
          <p:cNvSpPr/>
          <p:nvPr/>
        </p:nvSpPr>
        <p:spPr bwMode="auto">
          <a:xfrm>
            <a:off x="1253333" y="1334505"/>
            <a:ext cx="4219047" cy="49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CCFAF-E683-D69D-9B98-ABC39DC3BDFF}"/>
              </a:ext>
            </a:extLst>
          </p:cNvPr>
          <p:cNvSpPr/>
          <p:nvPr/>
        </p:nvSpPr>
        <p:spPr bwMode="auto">
          <a:xfrm>
            <a:off x="681904" y="2383864"/>
            <a:ext cx="3790476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983A92-5046-7D0E-0CF5-94089A20BE84}"/>
              </a:ext>
            </a:extLst>
          </p:cNvPr>
          <p:cNvSpPr/>
          <p:nvPr/>
        </p:nvSpPr>
        <p:spPr bwMode="auto">
          <a:xfrm>
            <a:off x="681904" y="3356906"/>
            <a:ext cx="2142857" cy="52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41B73E-00A7-8A6D-0525-A902DCDA5143}"/>
              </a:ext>
            </a:extLst>
          </p:cNvPr>
          <p:cNvSpPr/>
          <p:nvPr/>
        </p:nvSpPr>
        <p:spPr bwMode="auto">
          <a:xfrm>
            <a:off x="681904" y="4377646"/>
            <a:ext cx="4561904" cy="50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91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224F2-7A2D-78CE-5827-1C9EAB420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125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65054-8347-CD95-3CA7-026CFA9EE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68"/>
            <a:ext cx="10800000" cy="285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33FC61-EDB1-37E6-6816-F188F2AC24D3}"/>
              </a:ext>
            </a:extLst>
          </p:cNvPr>
          <p:cNvSpPr/>
          <p:nvPr/>
        </p:nvSpPr>
        <p:spPr bwMode="auto">
          <a:xfrm>
            <a:off x="681904" y="1227362"/>
            <a:ext cx="285714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25C5D-8815-3FC0-613F-A77F88D46BA0}"/>
              </a:ext>
            </a:extLst>
          </p:cNvPr>
          <p:cNvSpPr/>
          <p:nvPr/>
        </p:nvSpPr>
        <p:spPr bwMode="auto">
          <a:xfrm>
            <a:off x="1634285" y="1255962"/>
            <a:ext cx="542857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F2D006-571E-A864-E38B-BC31B0ED0FFA}"/>
              </a:ext>
            </a:extLst>
          </p:cNvPr>
          <p:cNvSpPr/>
          <p:nvPr/>
        </p:nvSpPr>
        <p:spPr bwMode="auto">
          <a:xfrm>
            <a:off x="2748571" y="1227362"/>
            <a:ext cx="238095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DD5B1F-AB1E-F455-000D-3A3B454303A9}"/>
              </a:ext>
            </a:extLst>
          </p:cNvPr>
          <p:cNvSpPr/>
          <p:nvPr/>
        </p:nvSpPr>
        <p:spPr bwMode="auto">
          <a:xfrm>
            <a:off x="3243809" y="1255962"/>
            <a:ext cx="485714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249F2A-8BC7-1180-70D9-364EAC3D796B}"/>
              </a:ext>
            </a:extLst>
          </p:cNvPr>
          <p:cNvSpPr/>
          <p:nvPr/>
        </p:nvSpPr>
        <p:spPr bwMode="auto">
          <a:xfrm>
            <a:off x="4043809" y="1227362"/>
            <a:ext cx="247619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6EAC0F-6616-6CFA-7D69-671A065964AC}"/>
              </a:ext>
            </a:extLst>
          </p:cNvPr>
          <p:cNvSpPr/>
          <p:nvPr/>
        </p:nvSpPr>
        <p:spPr bwMode="auto">
          <a:xfrm>
            <a:off x="4958095" y="1255962"/>
            <a:ext cx="542857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AFA5CF-E238-0638-42B5-9714FFDC531E}"/>
              </a:ext>
            </a:extLst>
          </p:cNvPr>
          <p:cNvSpPr/>
          <p:nvPr/>
        </p:nvSpPr>
        <p:spPr bwMode="auto">
          <a:xfrm>
            <a:off x="6072380" y="1227362"/>
            <a:ext cx="247619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7CAC317-D1DF-2EE2-E6C2-C17316621244}"/>
              </a:ext>
            </a:extLst>
          </p:cNvPr>
          <p:cNvSpPr/>
          <p:nvPr/>
        </p:nvSpPr>
        <p:spPr bwMode="auto">
          <a:xfrm>
            <a:off x="681904" y="2562017"/>
            <a:ext cx="285714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5506750-B4E8-D631-06A8-DFA74815E6CC}"/>
              </a:ext>
            </a:extLst>
          </p:cNvPr>
          <p:cNvSpPr/>
          <p:nvPr/>
        </p:nvSpPr>
        <p:spPr bwMode="auto">
          <a:xfrm>
            <a:off x="1634285" y="2590616"/>
            <a:ext cx="542857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42363C-D4FC-F0C9-841A-DCD2DF12F0CF}"/>
              </a:ext>
            </a:extLst>
          </p:cNvPr>
          <p:cNvSpPr/>
          <p:nvPr/>
        </p:nvSpPr>
        <p:spPr bwMode="auto">
          <a:xfrm>
            <a:off x="2758095" y="2562017"/>
            <a:ext cx="228571" cy="476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471F7F3-EC89-1C99-DE1F-CA5189420676}"/>
              </a:ext>
            </a:extLst>
          </p:cNvPr>
          <p:cNvSpPr/>
          <p:nvPr/>
        </p:nvSpPr>
        <p:spPr bwMode="auto">
          <a:xfrm>
            <a:off x="3205714" y="2552483"/>
            <a:ext cx="571428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7C37132-03A2-DA0B-E6A7-D0BDF422376F}"/>
              </a:ext>
            </a:extLst>
          </p:cNvPr>
          <p:cNvSpPr/>
          <p:nvPr/>
        </p:nvSpPr>
        <p:spPr bwMode="auto">
          <a:xfrm>
            <a:off x="4043809" y="2562017"/>
            <a:ext cx="238095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F2D153F-6370-6C42-F098-2F86A53932CB}"/>
              </a:ext>
            </a:extLst>
          </p:cNvPr>
          <p:cNvSpPr/>
          <p:nvPr/>
        </p:nvSpPr>
        <p:spPr bwMode="auto">
          <a:xfrm>
            <a:off x="4958095" y="2590616"/>
            <a:ext cx="542857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4C15384-DF64-B2EB-4B3A-1F83FD1B315A}"/>
              </a:ext>
            </a:extLst>
          </p:cNvPr>
          <p:cNvSpPr/>
          <p:nvPr/>
        </p:nvSpPr>
        <p:spPr bwMode="auto">
          <a:xfrm>
            <a:off x="6081904" y="2562017"/>
            <a:ext cx="238095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1F3F9908-0709-E462-EE91-91EF06A29D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16" y="3284984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7F65251-2F33-D7C7-CCF5-885F9EA5843D}"/>
              </a:ext>
            </a:extLst>
          </p:cNvPr>
          <p:cNvSpPr/>
          <p:nvPr/>
        </p:nvSpPr>
        <p:spPr bwMode="auto">
          <a:xfrm>
            <a:off x="706320" y="3647688"/>
            <a:ext cx="285714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684BD40-A87F-EE0E-DFBD-10B3075D0A7B}"/>
              </a:ext>
            </a:extLst>
          </p:cNvPr>
          <p:cNvSpPr/>
          <p:nvPr/>
        </p:nvSpPr>
        <p:spPr bwMode="auto">
          <a:xfrm>
            <a:off x="1649177" y="3638143"/>
            <a:ext cx="571428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7737F43-72E8-F0FE-C61B-E217037C5E2D}"/>
              </a:ext>
            </a:extLst>
          </p:cNvPr>
          <p:cNvSpPr/>
          <p:nvPr/>
        </p:nvSpPr>
        <p:spPr bwMode="auto">
          <a:xfrm>
            <a:off x="3077749" y="3638143"/>
            <a:ext cx="571428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DFC22E3-46E2-D8DE-144A-E0D74DCF883C}"/>
              </a:ext>
            </a:extLst>
          </p:cNvPr>
          <p:cNvSpPr/>
          <p:nvPr/>
        </p:nvSpPr>
        <p:spPr bwMode="auto">
          <a:xfrm>
            <a:off x="4211082" y="3657233"/>
            <a:ext cx="238095" cy="47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25242FA-7414-40E2-DEF3-EC488F7B0F8E}"/>
              </a:ext>
            </a:extLst>
          </p:cNvPr>
          <p:cNvSpPr/>
          <p:nvPr/>
        </p:nvSpPr>
        <p:spPr bwMode="auto">
          <a:xfrm>
            <a:off x="4677749" y="3647688"/>
            <a:ext cx="542857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7EE4A92-9CBD-BE2E-DAEA-50B5CB1A2CB2}"/>
              </a:ext>
            </a:extLst>
          </p:cNvPr>
          <p:cNvSpPr/>
          <p:nvPr/>
        </p:nvSpPr>
        <p:spPr bwMode="auto">
          <a:xfrm>
            <a:off x="706320" y="4983967"/>
            <a:ext cx="285714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BA87AF9-B1C0-AD0A-6A77-8A2481DEC004}"/>
              </a:ext>
            </a:extLst>
          </p:cNvPr>
          <p:cNvSpPr/>
          <p:nvPr/>
        </p:nvSpPr>
        <p:spPr bwMode="auto">
          <a:xfrm>
            <a:off x="1658701" y="5193954"/>
            <a:ext cx="542857" cy="3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28C8AC8-D9A5-CC42-DEF5-596F397DFD18}"/>
              </a:ext>
            </a:extLst>
          </p:cNvPr>
          <p:cNvSpPr/>
          <p:nvPr/>
        </p:nvSpPr>
        <p:spPr bwMode="auto">
          <a:xfrm>
            <a:off x="2772987" y="4983967"/>
            <a:ext cx="238095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7AA34D2-4F2E-2E9E-E0E0-D69EBD201F8C}"/>
              </a:ext>
            </a:extLst>
          </p:cNvPr>
          <p:cNvSpPr/>
          <p:nvPr/>
        </p:nvSpPr>
        <p:spPr bwMode="auto">
          <a:xfrm>
            <a:off x="3268225" y="5012602"/>
            <a:ext cx="485714" cy="41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58F37C4-886C-A178-E7BC-039EFAA4981C}"/>
              </a:ext>
            </a:extLst>
          </p:cNvPr>
          <p:cNvSpPr/>
          <p:nvPr/>
        </p:nvSpPr>
        <p:spPr bwMode="auto">
          <a:xfrm>
            <a:off x="4668225" y="4974422"/>
            <a:ext cx="561904" cy="48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29F5311-10BE-09EC-846D-808A581E52B6}"/>
              </a:ext>
            </a:extLst>
          </p:cNvPr>
          <p:cNvSpPr/>
          <p:nvPr/>
        </p:nvSpPr>
        <p:spPr bwMode="auto">
          <a:xfrm>
            <a:off x="706320" y="6157984"/>
            <a:ext cx="3666666" cy="52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3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0DDDE-CEE1-58FA-AE34-F79CB863B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5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8A03FE-855B-7752-1AF1-80BF46F6A547}"/>
              </a:ext>
            </a:extLst>
          </p:cNvPr>
          <p:cNvSpPr/>
          <p:nvPr/>
        </p:nvSpPr>
        <p:spPr bwMode="auto">
          <a:xfrm>
            <a:off x="8923213" y="3852000"/>
            <a:ext cx="523051" cy="532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BF04C-8445-20A0-75AE-5BCF4EAB1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B8376-5C8B-9E79-405B-FE163F94F07E}"/>
              </a:ext>
            </a:extLst>
          </p:cNvPr>
          <p:cNvSpPr/>
          <p:nvPr/>
        </p:nvSpPr>
        <p:spPr bwMode="auto">
          <a:xfrm>
            <a:off x="9643809" y="3364517"/>
            <a:ext cx="561904" cy="58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9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CF34B-0B4A-499A-6E36-407B0D1E3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26920"/>
            <a:ext cx="10800000" cy="453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0BE01-BEE3-BF35-F9D6-707731B62BF6}"/>
              </a:ext>
            </a:extLst>
          </p:cNvPr>
          <p:cNvSpPr/>
          <p:nvPr/>
        </p:nvSpPr>
        <p:spPr bwMode="auto">
          <a:xfrm>
            <a:off x="2063552" y="5936048"/>
            <a:ext cx="8380255" cy="623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3EAC991-6046-70E0-B652-98FD791131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20416" cy="195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675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4571B-C91B-EE8A-D02A-DFA1CE829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1D2500-6FCC-C024-D044-459FE1473BE4}"/>
              </a:ext>
            </a:extLst>
          </p:cNvPr>
          <p:cNvSpPr/>
          <p:nvPr/>
        </p:nvSpPr>
        <p:spPr bwMode="auto">
          <a:xfrm>
            <a:off x="2100952" y="4528995"/>
            <a:ext cx="7523440" cy="562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2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A554F-FE8F-470D-AE31-CDF1F024A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408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3C236-B960-661D-7433-23A7AFAB0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975B6-EBD0-AD1F-8963-BD579DDA1838}"/>
              </a:ext>
            </a:extLst>
          </p:cNvPr>
          <p:cNvSpPr/>
          <p:nvPr/>
        </p:nvSpPr>
        <p:spPr bwMode="auto">
          <a:xfrm>
            <a:off x="1253333" y="1276911"/>
            <a:ext cx="4285714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400596-E51F-439B-C6E5-9FC718095E3E}"/>
              </a:ext>
            </a:extLst>
          </p:cNvPr>
          <p:cNvSpPr/>
          <p:nvPr/>
        </p:nvSpPr>
        <p:spPr bwMode="auto">
          <a:xfrm>
            <a:off x="681904" y="2286930"/>
            <a:ext cx="3257142" cy="4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694812-66B6-C29F-5D70-A0DCB0670AAC}"/>
              </a:ext>
            </a:extLst>
          </p:cNvPr>
          <p:cNvSpPr/>
          <p:nvPr/>
        </p:nvSpPr>
        <p:spPr bwMode="auto">
          <a:xfrm>
            <a:off x="681904" y="3306477"/>
            <a:ext cx="1933333" cy="4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162769-5990-A97A-2300-7DCF27322DE3}"/>
              </a:ext>
            </a:extLst>
          </p:cNvPr>
          <p:cNvSpPr/>
          <p:nvPr/>
        </p:nvSpPr>
        <p:spPr bwMode="auto">
          <a:xfrm>
            <a:off x="681904" y="4287910"/>
            <a:ext cx="2666666" cy="5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85D711-C0B0-24C7-89A9-A83CA0104D1E}"/>
              </a:ext>
            </a:extLst>
          </p:cNvPr>
          <p:cNvSpPr/>
          <p:nvPr/>
        </p:nvSpPr>
        <p:spPr bwMode="auto">
          <a:xfrm>
            <a:off x="681904" y="5297929"/>
            <a:ext cx="7752380" cy="5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3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7681E-B11C-78F2-5CFB-8C78CC8DB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771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6984D-A8EA-8901-7727-431D93F07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74D38-A2EA-EEBB-A1D1-8DFE2EF85D52}"/>
              </a:ext>
            </a:extLst>
          </p:cNvPr>
          <p:cNvSpPr/>
          <p:nvPr/>
        </p:nvSpPr>
        <p:spPr bwMode="auto">
          <a:xfrm>
            <a:off x="1253333" y="1315348"/>
            <a:ext cx="4476190" cy="49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C3311D-2A55-68F9-9195-979F62C38641}"/>
              </a:ext>
            </a:extLst>
          </p:cNvPr>
          <p:cNvSpPr/>
          <p:nvPr/>
        </p:nvSpPr>
        <p:spPr bwMode="auto">
          <a:xfrm>
            <a:off x="681904" y="2383543"/>
            <a:ext cx="3523809" cy="3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D704CB-C966-2300-A7D5-C78B7B51C4DD}"/>
              </a:ext>
            </a:extLst>
          </p:cNvPr>
          <p:cNvSpPr/>
          <p:nvPr/>
        </p:nvSpPr>
        <p:spPr bwMode="auto">
          <a:xfrm>
            <a:off x="681904" y="3404051"/>
            <a:ext cx="2200000" cy="3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C1376A-4D21-AEF3-0F14-6222C7A09FCE}"/>
              </a:ext>
            </a:extLst>
          </p:cNvPr>
          <p:cNvSpPr/>
          <p:nvPr/>
        </p:nvSpPr>
        <p:spPr bwMode="auto">
          <a:xfrm>
            <a:off x="681904" y="4386409"/>
            <a:ext cx="1876190" cy="49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0C346F-C005-36D7-1954-0818F47EC1F5}"/>
              </a:ext>
            </a:extLst>
          </p:cNvPr>
          <p:cNvSpPr/>
          <p:nvPr/>
        </p:nvSpPr>
        <p:spPr bwMode="auto">
          <a:xfrm>
            <a:off x="681904" y="5378304"/>
            <a:ext cx="8150400" cy="5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