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2947987"/>
            <a:ext cx="71247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66F3B-D19E-E5B5-DE36-31631FC612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85"/>
            <a:ext cx="5952064" cy="929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3493F6B-1488-3CD5-1CB9-D3CF7E2427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75" y="1628800"/>
            <a:ext cx="7478073" cy="404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BF589C1-4E1A-7BA4-F59C-19CFD94777E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589240"/>
            <a:ext cx="7032184" cy="1459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984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BD5B4A-7509-81B0-B3BF-3066167029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61D016-5493-BA48-E1E2-FEF5CCBC6F5B}"/>
              </a:ext>
            </a:extLst>
          </p:cNvPr>
          <p:cNvSpPr/>
          <p:nvPr/>
        </p:nvSpPr>
        <p:spPr bwMode="auto">
          <a:xfrm>
            <a:off x="681904" y="2344711"/>
            <a:ext cx="5000000" cy="486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82F245-121D-71B2-F2FD-EFDF5388B5CF}"/>
              </a:ext>
            </a:extLst>
          </p:cNvPr>
          <p:cNvSpPr/>
          <p:nvPr/>
        </p:nvSpPr>
        <p:spPr bwMode="auto">
          <a:xfrm>
            <a:off x="681904" y="3440974"/>
            <a:ext cx="2952380" cy="371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366E52-89ED-21D8-13A3-0A939FF682F2}"/>
              </a:ext>
            </a:extLst>
          </p:cNvPr>
          <p:cNvSpPr/>
          <p:nvPr/>
        </p:nvSpPr>
        <p:spPr bwMode="auto">
          <a:xfrm>
            <a:off x="681904" y="4480041"/>
            <a:ext cx="1095238" cy="381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43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060F3-B79A-CDF9-FA48-8F8B953717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2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F9920D-3F34-0B46-5E71-AA52504D15BB}"/>
              </a:ext>
            </a:extLst>
          </p:cNvPr>
          <p:cNvSpPr/>
          <p:nvPr/>
        </p:nvSpPr>
        <p:spPr bwMode="auto">
          <a:xfrm>
            <a:off x="681904" y="2286862"/>
            <a:ext cx="5533333" cy="49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ADA532-E3B7-14F2-EF16-F1334F9361E4}"/>
              </a:ext>
            </a:extLst>
          </p:cNvPr>
          <p:cNvSpPr/>
          <p:nvPr/>
        </p:nvSpPr>
        <p:spPr bwMode="auto">
          <a:xfrm>
            <a:off x="681904" y="3373052"/>
            <a:ext cx="3476190" cy="381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C40F3F-83FA-2B96-48CA-1B8510A30035}"/>
              </a:ext>
            </a:extLst>
          </p:cNvPr>
          <p:cNvSpPr/>
          <p:nvPr/>
        </p:nvSpPr>
        <p:spPr bwMode="auto">
          <a:xfrm>
            <a:off x="681904" y="4430658"/>
            <a:ext cx="1095238" cy="371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58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1E9CB-CB85-DE89-980E-F73482D116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28" y="764704"/>
            <a:ext cx="6840760" cy="176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8F029BD-2EFA-80F6-CD6F-74B1849BE8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1916832"/>
            <a:ext cx="6879657" cy="508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3B83DE-5DDB-2134-2171-4DFDEAAE01B5}"/>
              </a:ext>
            </a:extLst>
          </p:cNvPr>
          <p:cNvSpPr/>
          <p:nvPr/>
        </p:nvSpPr>
        <p:spPr bwMode="auto">
          <a:xfrm>
            <a:off x="9092977" y="3964618"/>
            <a:ext cx="467281" cy="316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4544B7-CFFF-D6D2-237B-701663FFC957}"/>
              </a:ext>
            </a:extLst>
          </p:cNvPr>
          <p:cNvSpPr/>
          <p:nvPr/>
        </p:nvSpPr>
        <p:spPr bwMode="auto">
          <a:xfrm>
            <a:off x="6960096" y="4770425"/>
            <a:ext cx="1587382" cy="316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A15F29-B30F-8DE6-8D33-DEE17CB62649}"/>
              </a:ext>
            </a:extLst>
          </p:cNvPr>
          <p:cNvSpPr/>
          <p:nvPr/>
        </p:nvSpPr>
        <p:spPr bwMode="auto">
          <a:xfrm>
            <a:off x="9092976" y="4756049"/>
            <a:ext cx="467281" cy="316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0ED0FA-EEE3-C31D-D883-DAEDB2071D27}"/>
              </a:ext>
            </a:extLst>
          </p:cNvPr>
          <p:cNvSpPr/>
          <p:nvPr/>
        </p:nvSpPr>
        <p:spPr bwMode="auto">
          <a:xfrm>
            <a:off x="7186865" y="5521761"/>
            <a:ext cx="1140716" cy="316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0E9486-CD50-D425-557D-655A0DC10AE7}"/>
              </a:ext>
            </a:extLst>
          </p:cNvPr>
          <p:cNvSpPr/>
          <p:nvPr/>
        </p:nvSpPr>
        <p:spPr bwMode="auto">
          <a:xfrm>
            <a:off x="9104217" y="5521762"/>
            <a:ext cx="467281" cy="316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840B1C-CD5E-F3DF-FD8A-E88DE692A28B}"/>
              </a:ext>
            </a:extLst>
          </p:cNvPr>
          <p:cNvSpPr/>
          <p:nvPr/>
        </p:nvSpPr>
        <p:spPr bwMode="auto">
          <a:xfrm>
            <a:off x="7186865" y="6328585"/>
            <a:ext cx="1133844" cy="316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0482BA2-D913-12A1-5158-D74C10105491}"/>
              </a:ext>
            </a:extLst>
          </p:cNvPr>
          <p:cNvSpPr/>
          <p:nvPr/>
        </p:nvSpPr>
        <p:spPr bwMode="auto">
          <a:xfrm>
            <a:off x="9104217" y="6328585"/>
            <a:ext cx="467281" cy="316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EF6403-A439-4BA6-38DF-A3D681B4AE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0800000" cy="256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211E46-71A6-B5A2-C890-8D9BF1CB7235}"/>
              </a:ext>
            </a:extLst>
          </p:cNvPr>
          <p:cNvSpPr/>
          <p:nvPr/>
        </p:nvSpPr>
        <p:spPr bwMode="auto">
          <a:xfrm>
            <a:off x="3142313" y="2250175"/>
            <a:ext cx="971428" cy="457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966ADE-A883-7A0E-F319-691F435D8F7A}"/>
              </a:ext>
            </a:extLst>
          </p:cNvPr>
          <p:cNvSpPr/>
          <p:nvPr/>
        </p:nvSpPr>
        <p:spPr bwMode="auto">
          <a:xfrm>
            <a:off x="2618503" y="2793289"/>
            <a:ext cx="1000000" cy="457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90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99B5F4-A079-EEE5-FC9B-0FA51E767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5951FA-2784-3E28-1D62-D1E895440462}"/>
              </a:ext>
            </a:extLst>
          </p:cNvPr>
          <p:cNvSpPr/>
          <p:nvPr/>
        </p:nvSpPr>
        <p:spPr bwMode="auto">
          <a:xfrm>
            <a:off x="8939047" y="3861583"/>
            <a:ext cx="485713" cy="43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D4B971-CBCB-7135-9644-9A5C3648BEF6}"/>
              </a:ext>
            </a:extLst>
          </p:cNvPr>
          <p:cNvSpPr/>
          <p:nvPr/>
        </p:nvSpPr>
        <p:spPr bwMode="auto">
          <a:xfrm>
            <a:off x="9939047" y="3928339"/>
            <a:ext cx="333333" cy="42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DBF9E5-3FA0-1F03-181A-87093F8083DF}"/>
              </a:ext>
            </a:extLst>
          </p:cNvPr>
          <p:cNvSpPr/>
          <p:nvPr/>
        </p:nvSpPr>
        <p:spPr bwMode="auto">
          <a:xfrm>
            <a:off x="5520000" y="5301208"/>
            <a:ext cx="5523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C4FCB7-5C88-604A-51EA-11AFA1D04014}"/>
              </a:ext>
            </a:extLst>
          </p:cNvPr>
          <p:cNvSpPr/>
          <p:nvPr/>
        </p:nvSpPr>
        <p:spPr bwMode="auto">
          <a:xfrm>
            <a:off x="6539047" y="5406509"/>
            <a:ext cx="352380" cy="43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21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214C5-47A4-82B9-5285-D2C6A3B76A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E71F08-F466-7411-8337-3D247603E040}"/>
              </a:ext>
            </a:extLst>
          </p:cNvPr>
          <p:cNvSpPr/>
          <p:nvPr/>
        </p:nvSpPr>
        <p:spPr bwMode="auto">
          <a:xfrm>
            <a:off x="7224761" y="1496024"/>
            <a:ext cx="495238" cy="42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C71497-B185-C385-BF18-B47D4A4DEA3D}"/>
              </a:ext>
            </a:extLst>
          </p:cNvPr>
          <p:cNvSpPr/>
          <p:nvPr/>
        </p:nvSpPr>
        <p:spPr bwMode="auto">
          <a:xfrm>
            <a:off x="8234285" y="1553190"/>
            <a:ext cx="342857" cy="42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1972E2-3751-5146-D0B8-2C3E3EDB647E}"/>
              </a:ext>
            </a:extLst>
          </p:cNvPr>
          <p:cNvSpPr/>
          <p:nvPr/>
        </p:nvSpPr>
        <p:spPr bwMode="auto">
          <a:xfrm flipV="1">
            <a:off x="7481904" y="2924944"/>
            <a:ext cx="54285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9BE814-A56B-45D4-684A-BB7D1B485E2A}"/>
              </a:ext>
            </a:extLst>
          </p:cNvPr>
          <p:cNvSpPr/>
          <p:nvPr/>
        </p:nvSpPr>
        <p:spPr bwMode="auto">
          <a:xfrm>
            <a:off x="8386666" y="3029987"/>
            <a:ext cx="619047" cy="43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71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07E21-FE86-69F4-EB91-5A5D7C7ABD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769D75-11EC-A5A4-A8A9-58608BCDD4F4}"/>
              </a:ext>
            </a:extLst>
          </p:cNvPr>
          <p:cNvSpPr/>
          <p:nvPr/>
        </p:nvSpPr>
        <p:spPr bwMode="auto">
          <a:xfrm>
            <a:off x="4520000" y="4878364"/>
            <a:ext cx="352380" cy="43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576F1E-02D9-8547-1850-63F8DF888B44}"/>
              </a:ext>
            </a:extLst>
          </p:cNvPr>
          <p:cNvSpPr/>
          <p:nvPr/>
        </p:nvSpPr>
        <p:spPr bwMode="auto">
          <a:xfrm>
            <a:off x="10367619" y="4878364"/>
            <a:ext cx="628571" cy="43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372154-8A76-1E0C-7AED-FB40B7F4FBEE}"/>
              </a:ext>
            </a:extLst>
          </p:cNvPr>
          <p:cNvSpPr/>
          <p:nvPr/>
        </p:nvSpPr>
        <p:spPr bwMode="auto">
          <a:xfrm>
            <a:off x="5139047" y="5993107"/>
            <a:ext cx="352380" cy="43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1F7AF1-C16F-B735-7951-238E4A39634E}"/>
              </a:ext>
            </a:extLst>
          </p:cNvPr>
          <p:cNvSpPr/>
          <p:nvPr/>
        </p:nvSpPr>
        <p:spPr bwMode="auto">
          <a:xfrm>
            <a:off x="9748571" y="5993107"/>
            <a:ext cx="628571" cy="42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89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5D0E0-8988-ED8F-0CDF-63A6E64879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F2C3C4-99DE-D151-B3BE-D2DF01777178}"/>
              </a:ext>
            </a:extLst>
          </p:cNvPr>
          <p:cNvSpPr/>
          <p:nvPr/>
        </p:nvSpPr>
        <p:spPr bwMode="auto">
          <a:xfrm>
            <a:off x="3834285" y="2518303"/>
            <a:ext cx="619047" cy="43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9C525C-01D5-8FDE-C0BA-3563D8C5149D}"/>
              </a:ext>
            </a:extLst>
          </p:cNvPr>
          <p:cNvSpPr/>
          <p:nvPr/>
        </p:nvSpPr>
        <p:spPr bwMode="auto">
          <a:xfrm>
            <a:off x="9300952" y="2518303"/>
            <a:ext cx="666666" cy="43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0EE463-105F-0907-8F6B-0CC1358B5353}"/>
              </a:ext>
            </a:extLst>
          </p:cNvPr>
          <p:cNvSpPr/>
          <p:nvPr/>
        </p:nvSpPr>
        <p:spPr bwMode="auto">
          <a:xfrm>
            <a:off x="3834285" y="3625532"/>
            <a:ext cx="619047" cy="43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4B084B-1CBE-A60C-1E29-49F903CFC7CA}"/>
              </a:ext>
            </a:extLst>
          </p:cNvPr>
          <p:cNvSpPr/>
          <p:nvPr/>
        </p:nvSpPr>
        <p:spPr bwMode="auto">
          <a:xfrm>
            <a:off x="8996190" y="3625532"/>
            <a:ext cx="657142" cy="43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032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710203-9897-AC04-5D88-2E76F42DF3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486132-8848-EA63-BAFF-5AB4BD297BD3}"/>
              </a:ext>
            </a:extLst>
          </p:cNvPr>
          <p:cNvSpPr/>
          <p:nvPr/>
        </p:nvSpPr>
        <p:spPr bwMode="auto">
          <a:xfrm>
            <a:off x="3786666" y="2525077"/>
            <a:ext cx="352380" cy="42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C9C277-5B7E-46B1-0CC8-09BB893C5AF2}"/>
              </a:ext>
            </a:extLst>
          </p:cNvPr>
          <p:cNvSpPr/>
          <p:nvPr/>
        </p:nvSpPr>
        <p:spPr bwMode="auto">
          <a:xfrm>
            <a:off x="7558095" y="2525077"/>
            <a:ext cx="352380" cy="42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61F499-A9A4-5D72-F949-F8E83E22B2D4}"/>
              </a:ext>
            </a:extLst>
          </p:cNvPr>
          <p:cNvSpPr/>
          <p:nvPr/>
        </p:nvSpPr>
        <p:spPr bwMode="auto">
          <a:xfrm>
            <a:off x="10920000" y="2525077"/>
            <a:ext cx="342857" cy="42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FC0C31-D355-F350-D27E-0CD861F3CBC3}"/>
              </a:ext>
            </a:extLst>
          </p:cNvPr>
          <p:cNvSpPr/>
          <p:nvPr/>
        </p:nvSpPr>
        <p:spPr bwMode="auto">
          <a:xfrm>
            <a:off x="4053333" y="3658918"/>
            <a:ext cx="352380" cy="42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513F59-59E7-80F0-2C1F-64115E497876}"/>
              </a:ext>
            </a:extLst>
          </p:cNvPr>
          <p:cNvSpPr/>
          <p:nvPr/>
        </p:nvSpPr>
        <p:spPr bwMode="auto">
          <a:xfrm>
            <a:off x="7558095" y="3658918"/>
            <a:ext cx="342858" cy="42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76D2E7-E79B-C384-927D-F18A221C9A58}"/>
              </a:ext>
            </a:extLst>
          </p:cNvPr>
          <p:cNvSpPr/>
          <p:nvPr/>
        </p:nvSpPr>
        <p:spPr bwMode="auto">
          <a:xfrm>
            <a:off x="10920000" y="3658918"/>
            <a:ext cx="342857" cy="42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E0DECC-4DEF-3D25-C1DC-E9F97ABC7A9E}"/>
              </a:ext>
            </a:extLst>
          </p:cNvPr>
          <p:cNvSpPr/>
          <p:nvPr/>
        </p:nvSpPr>
        <p:spPr bwMode="auto">
          <a:xfrm>
            <a:off x="4062857" y="4792760"/>
            <a:ext cx="333333" cy="43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8D51AF-7467-24A0-EC45-574DAB75AB82}"/>
              </a:ext>
            </a:extLst>
          </p:cNvPr>
          <p:cNvSpPr/>
          <p:nvPr/>
        </p:nvSpPr>
        <p:spPr bwMode="auto">
          <a:xfrm>
            <a:off x="7558095" y="4792760"/>
            <a:ext cx="342858" cy="43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217C07-5ED1-BD9C-1170-EC30AB7B812A}"/>
              </a:ext>
            </a:extLst>
          </p:cNvPr>
          <p:cNvSpPr/>
          <p:nvPr/>
        </p:nvSpPr>
        <p:spPr bwMode="auto">
          <a:xfrm>
            <a:off x="10920000" y="4802288"/>
            <a:ext cx="352380" cy="419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CCE6BB-1C88-99BB-859B-67A7A6BF4E51}"/>
              </a:ext>
            </a:extLst>
          </p:cNvPr>
          <p:cNvSpPr/>
          <p:nvPr/>
        </p:nvSpPr>
        <p:spPr bwMode="auto">
          <a:xfrm>
            <a:off x="4300952" y="5936130"/>
            <a:ext cx="342857" cy="42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B4DD21-B470-566B-D54E-A7CB0CF2E995}"/>
              </a:ext>
            </a:extLst>
          </p:cNvPr>
          <p:cNvSpPr/>
          <p:nvPr/>
        </p:nvSpPr>
        <p:spPr bwMode="auto">
          <a:xfrm>
            <a:off x="7320000" y="5926602"/>
            <a:ext cx="580952" cy="42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83FA539-DBAC-88D9-2399-ECB45012F367}"/>
              </a:ext>
            </a:extLst>
          </p:cNvPr>
          <p:cNvSpPr/>
          <p:nvPr/>
        </p:nvSpPr>
        <p:spPr bwMode="auto">
          <a:xfrm>
            <a:off x="10681904" y="5936130"/>
            <a:ext cx="580952" cy="42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9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9CC0B-C99E-0D28-D7A0-647D8277E4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8AB264-5CFF-C24E-CCF9-B1A775A88DA2}"/>
              </a:ext>
            </a:extLst>
          </p:cNvPr>
          <p:cNvSpPr/>
          <p:nvPr/>
        </p:nvSpPr>
        <p:spPr bwMode="auto">
          <a:xfrm>
            <a:off x="4091428" y="3667682"/>
            <a:ext cx="342857" cy="4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E24AE6-B8CA-C4D7-20BB-CBEAD9E8FB42}"/>
              </a:ext>
            </a:extLst>
          </p:cNvPr>
          <p:cNvSpPr/>
          <p:nvPr/>
        </p:nvSpPr>
        <p:spPr bwMode="auto">
          <a:xfrm>
            <a:off x="6548571" y="3667682"/>
            <a:ext cx="961904" cy="4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A33D37-D74C-FBD2-9D1A-091B0E2AF402}"/>
              </a:ext>
            </a:extLst>
          </p:cNvPr>
          <p:cNvSpPr/>
          <p:nvPr/>
        </p:nvSpPr>
        <p:spPr bwMode="auto">
          <a:xfrm>
            <a:off x="3939047" y="4601169"/>
            <a:ext cx="657142" cy="428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DE6B6F-5D1F-6DE9-398A-5C408095D5BE}"/>
              </a:ext>
            </a:extLst>
          </p:cNvPr>
          <p:cNvSpPr/>
          <p:nvPr/>
        </p:nvSpPr>
        <p:spPr bwMode="auto">
          <a:xfrm>
            <a:off x="6548571" y="4601169"/>
            <a:ext cx="961904" cy="428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283D52-4678-F05F-972B-29270F0ADB63}"/>
              </a:ext>
            </a:extLst>
          </p:cNvPr>
          <p:cNvSpPr/>
          <p:nvPr/>
        </p:nvSpPr>
        <p:spPr bwMode="auto">
          <a:xfrm>
            <a:off x="3939047" y="5515605"/>
            <a:ext cx="657142" cy="4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570FA5-0A2A-6375-407A-7AB0D9078316}"/>
              </a:ext>
            </a:extLst>
          </p:cNvPr>
          <p:cNvSpPr/>
          <p:nvPr/>
        </p:nvSpPr>
        <p:spPr bwMode="auto">
          <a:xfrm>
            <a:off x="6700952" y="5515605"/>
            <a:ext cx="657142" cy="4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2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2023-07-17T14:11:37Z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