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4" r:id="rId4"/>
    <p:sldId id="373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0" d="100"/>
          <a:sy n="80" d="100"/>
        </p:scale>
        <p:origin x="125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0425" y="2895600"/>
            <a:ext cx="5391150" cy="106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8EBD56-6674-3E77-9151-A1F6215894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034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39317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C7733B-9FFD-4FF3-CAF6-18C7E9A8EA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14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77DAD8-8671-FFD4-41AA-B1E632DE1FB5}"/>
              </a:ext>
            </a:extLst>
          </p:cNvPr>
          <p:cNvSpPr/>
          <p:nvPr/>
        </p:nvSpPr>
        <p:spPr bwMode="auto">
          <a:xfrm>
            <a:off x="681904" y="1315378"/>
            <a:ext cx="7942857" cy="5246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DBA4C2-9916-165D-BD12-066B3B3B6CCB}"/>
              </a:ext>
            </a:extLst>
          </p:cNvPr>
          <p:cNvSpPr/>
          <p:nvPr/>
        </p:nvSpPr>
        <p:spPr bwMode="auto">
          <a:xfrm>
            <a:off x="3615238" y="2364590"/>
            <a:ext cx="3428571" cy="4959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79DBA2B-814A-7A4B-E087-B0E6B84A58AF}"/>
              </a:ext>
            </a:extLst>
          </p:cNvPr>
          <p:cNvSpPr/>
          <p:nvPr/>
        </p:nvSpPr>
        <p:spPr bwMode="auto">
          <a:xfrm>
            <a:off x="681904" y="3366111"/>
            <a:ext cx="7685714" cy="5246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BAA0AAB-B47F-133E-9815-478F7EFF2359}"/>
              </a:ext>
            </a:extLst>
          </p:cNvPr>
          <p:cNvSpPr/>
          <p:nvPr/>
        </p:nvSpPr>
        <p:spPr bwMode="auto">
          <a:xfrm>
            <a:off x="3615238" y="4415324"/>
            <a:ext cx="3161904" cy="4959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9651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9C19DE-7B82-1EE0-3DB7-1EED43F092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24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03BC37-FCAC-F8B0-31A7-B9367E3EE0E1}"/>
              </a:ext>
            </a:extLst>
          </p:cNvPr>
          <p:cNvSpPr/>
          <p:nvPr/>
        </p:nvSpPr>
        <p:spPr bwMode="auto">
          <a:xfrm>
            <a:off x="681904" y="1315491"/>
            <a:ext cx="8150400" cy="505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B744A8A-6AF5-C464-AC49-982E6C81D2FD}"/>
              </a:ext>
            </a:extLst>
          </p:cNvPr>
          <p:cNvSpPr/>
          <p:nvPr/>
        </p:nvSpPr>
        <p:spPr bwMode="auto">
          <a:xfrm>
            <a:off x="681904" y="2374590"/>
            <a:ext cx="2733333" cy="410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4E726E3-FBA6-EE1C-69E2-02E8AE0A8D7A}"/>
              </a:ext>
            </a:extLst>
          </p:cNvPr>
          <p:cNvSpPr/>
          <p:nvPr/>
        </p:nvSpPr>
        <p:spPr bwMode="auto">
          <a:xfrm>
            <a:off x="681904" y="3357357"/>
            <a:ext cx="6276190" cy="505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8168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FA90E1-925E-22C0-C866-766011E8E5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6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B39BDF1-D0D9-B3C1-76EC-715A9052216D}"/>
              </a:ext>
            </a:extLst>
          </p:cNvPr>
          <p:cNvSpPr/>
          <p:nvPr/>
        </p:nvSpPr>
        <p:spPr bwMode="auto">
          <a:xfrm>
            <a:off x="4215238" y="4260154"/>
            <a:ext cx="1247619" cy="4288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31414AB-6AB1-8207-A579-77F39A474C22}"/>
              </a:ext>
            </a:extLst>
          </p:cNvPr>
          <p:cNvSpPr/>
          <p:nvPr/>
        </p:nvSpPr>
        <p:spPr bwMode="auto">
          <a:xfrm>
            <a:off x="5720000" y="5413390"/>
            <a:ext cx="342857" cy="438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35C8C7-38E6-A9DC-82F0-6EED6C904D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104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11C67B-1DC6-2EE1-4F65-957DD895DF70}"/>
              </a:ext>
            </a:extLst>
          </p:cNvPr>
          <p:cNvSpPr/>
          <p:nvPr/>
        </p:nvSpPr>
        <p:spPr bwMode="auto">
          <a:xfrm>
            <a:off x="3667473" y="2122356"/>
            <a:ext cx="1050909" cy="476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30A107-3D44-D25D-1B7B-995B55886764}"/>
              </a:ext>
            </a:extLst>
          </p:cNvPr>
          <p:cNvSpPr/>
          <p:nvPr/>
        </p:nvSpPr>
        <p:spPr bwMode="auto">
          <a:xfrm>
            <a:off x="3790627" y="4192998"/>
            <a:ext cx="254517" cy="361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3422C39-D899-62FF-911B-805625305B67}"/>
              </a:ext>
            </a:extLst>
          </p:cNvPr>
          <p:cNvSpPr/>
          <p:nvPr/>
        </p:nvSpPr>
        <p:spPr bwMode="auto">
          <a:xfrm>
            <a:off x="2165000" y="6181472"/>
            <a:ext cx="1100171" cy="3779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976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BF42D6-2D05-0B20-6EB9-363979BEF2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84"/>
            <a:ext cx="8688368" cy="20875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F7AD55C-A671-4F12-34F5-F1FD3DBC015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802"/>
          <a:stretch/>
        </p:blipFill>
        <p:spPr>
          <a:xfrm>
            <a:off x="1495431" y="4573460"/>
            <a:ext cx="8420022" cy="22334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65A88CE-4C8A-924F-FE16-8D00AE4B1A22}"/>
              </a:ext>
            </a:extLst>
          </p:cNvPr>
          <p:cNvSpPr/>
          <p:nvPr/>
        </p:nvSpPr>
        <p:spPr bwMode="auto">
          <a:xfrm>
            <a:off x="4311350" y="5899718"/>
            <a:ext cx="553779" cy="563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B67D3AE-68DE-90EA-8335-EF80F1BDD885}"/>
              </a:ext>
            </a:extLst>
          </p:cNvPr>
          <p:cNvSpPr/>
          <p:nvPr/>
        </p:nvSpPr>
        <p:spPr bwMode="auto">
          <a:xfrm>
            <a:off x="7113401" y="5916164"/>
            <a:ext cx="553779" cy="563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FF7AD55C-A671-4F12-34F5-F1FD3DBC015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752"/>
          <a:stretch/>
        </p:blipFill>
        <p:spPr>
          <a:xfrm>
            <a:off x="1703512" y="2492896"/>
            <a:ext cx="8420022" cy="2328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39920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E9713B-9299-505F-EFFA-BE144BC8FE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341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A5D325-F344-8395-7AC2-027D3D973B06}"/>
              </a:ext>
            </a:extLst>
          </p:cNvPr>
          <p:cNvSpPr/>
          <p:nvPr/>
        </p:nvSpPr>
        <p:spPr bwMode="auto">
          <a:xfrm>
            <a:off x="3192802" y="6072940"/>
            <a:ext cx="622712" cy="415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7A38975-9FEF-A3A8-D627-4E73AC3EA193}"/>
              </a:ext>
            </a:extLst>
          </p:cNvPr>
          <p:cNvSpPr/>
          <p:nvPr/>
        </p:nvSpPr>
        <p:spPr bwMode="auto">
          <a:xfrm>
            <a:off x="8174505" y="6072940"/>
            <a:ext cx="604663" cy="415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1851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7D9D5B-B831-B17D-95C9-051D3CB417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9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5FF7AB-9BFC-17E0-5BBC-B6CB698856DF}"/>
              </a:ext>
            </a:extLst>
          </p:cNvPr>
          <p:cNvSpPr/>
          <p:nvPr/>
        </p:nvSpPr>
        <p:spPr bwMode="auto">
          <a:xfrm>
            <a:off x="1586666" y="4072059"/>
            <a:ext cx="352380" cy="4292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3BE88A6-248F-0AF5-DBB3-94E40691C005}"/>
              </a:ext>
            </a:extLst>
          </p:cNvPr>
          <p:cNvSpPr/>
          <p:nvPr/>
        </p:nvSpPr>
        <p:spPr bwMode="auto">
          <a:xfrm>
            <a:off x="6824761" y="4062521"/>
            <a:ext cx="342857" cy="438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08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66FB9E-CC89-2FC1-F935-BC676D863A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963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ABA4EC-9AAF-1EFD-0571-DD4E66459A1F}"/>
              </a:ext>
            </a:extLst>
          </p:cNvPr>
          <p:cNvSpPr/>
          <p:nvPr/>
        </p:nvSpPr>
        <p:spPr bwMode="auto">
          <a:xfrm>
            <a:off x="1678897" y="4327675"/>
            <a:ext cx="3395017" cy="432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4416C92-9010-E7E4-10E3-D54D619ECE91}"/>
              </a:ext>
            </a:extLst>
          </p:cNvPr>
          <p:cNvSpPr/>
          <p:nvPr/>
        </p:nvSpPr>
        <p:spPr bwMode="auto">
          <a:xfrm>
            <a:off x="1678897" y="5253081"/>
            <a:ext cx="4310721" cy="467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CE0473A-D4B6-EB18-0054-128C8034BB06}"/>
              </a:ext>
            </a:extLst>
          </p:cNvPr>
          <p:cNvSpPr/>
          <p:nvPr/>
        </p:nvSpPr>
        <p:spPr bwMode="auto">
          <a:xfrm>
            <a:off x="1687536" y="6178486"/>
            <a:ext cx="7697100" cy="458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7046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BE9B04-DAD0-1B05-37CA-984BC33717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6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18532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3B19F0-573E-FD87-7C3C-C75CC907F0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87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072873-570C-41EC-AD0E-9947BC230545}"/>
              </a:ext>
            </a:extLst>
          </p:cNvPr>
          <p:cNvSpPr/>
          <p:nvPr/>
        </p:nvSpPr>
        <p:spPr bwMode="auto">
          <a:xfrm>
            <a:off x="681904" y="1363621"/>
            <a:ext cx="5580952" cy="525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A34D62-C8EA-34EE-2176-ECF4C449C7A0}"/>
              </a:ext>
            </a:extLst>
          </p:cNvPr>
          <p:cNvSpPr/>
          <p:nvPr/>
        </p:nvSpPr>
        <p:spPr bwMode="auto">
          <a:xfrm>
            <a:off x="681904" y="2395209"/>
            <a:ext cx="3780952" cy="4871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9785039-F808-0EF9-26D6-45D5D936B978}"/>
              </a:ext>
            </a:extLst>
          </p:cNvPr>
          <p:cNvSpPr/>
          <p:nvPr/>
        </p:nvSpPr>
        <p:spPr bwMode="auto">
          <a:xfrm>
            <a:off x="681904" y="3407693"/>
            <a:ext cx="7934376" cy="5062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8890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38</cp:revision>
  <dcterms:created xsi:type="dcterms:W3CDTF">2015-09-16T06:52:26Z</dcterms:created>
  <dcterms:modified xsi:type="dcterms:W3CDTF">2023-07-17T08:38:57Z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