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17" y="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995612"/>
            <a:ext cx="44291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4E41A-B3AA-46AB-84A0-9EAD632E7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098000"/>
            <a:ext cx="10777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266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3427A-968A-48E0-F2B2-66A462A5D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37912-7894-6A17-53E9-D678E1713E25}"/>
              </a:ext>
            </a:extLst>
          </p:cNvPr>
          <p:cNvSpPr/>
          <p:nvPr/>
        </p:nvSpPr>
        <p:spPr bwMode="auto">
          <a:xfrm>
            <a:off x="681904" y="1257778"/>
            <a:ext cx="5057142" cy="51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C4AFE-8DBF-C479-38F9-195445987A29}"/>
              </a:ext>
            </a:extLst>
          </p:cNvPr>
          <p:cNvSpPr/>
          <p:nvPr/>
        </p:nvSpPr>
        <p:spPr bwMode="auto">
          <a:xfrm>
            <a:off x="681904" y="2438994"/>
            <a:ext cx="2209523" cy="40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60691-049A-89A1-B9AD-4F7677E090EF}"/>
              </a:ext>
            </a:extLst>
          </p:cNvPr>
          <p:cNvSpPr/>
          <p:nvPr/>
        </p:nvSpPr>
        <p:spPr bwMode="auto">
          <a:xfrm>
            <a:off x="681904" y="3553528"/>
            <a:ext cx="9662568" cy="504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8EB478-2BA5-0606-37E1-9B395536DF6A}"/>
              </a:ext>
            </a:extLst>
          </p:cNvPr>
          <p:cNvSpPr/>
          <p:nvPr/>
        </p:nvSpPr>
        <p:spPr bwMode="auto">
          <a:xfrm>
            <a:off x="681904" y="4725219"/>
            <a:ext cx="1885704" cy="5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3D4E41A-B3AA-46AB-84A0-9EAD632E7B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0" y="654068"/>
            <a:ext cx="5863474" cy="313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480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379"/>
          <a:stretch/>
        </p:blipFill>
        <p:spPr>
          <a:xfrm>
            <a:off x="551384" y="692696"/>
            <a:ext cx="6552728" cy="25850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511"/>
          <a:stretch/>
        </p:blipFill>
        <p:spPr>
          <a:xfrm>
            <a:off x="2711624" y="2636912"/>
            <a:ext cx="7848872" cy="438210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151784" y="4221088"/>
            <a:ext cx="504056" cy="3600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159896" y="4221088"/>
            <a:ext cx="1152128" cy="3600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472264" y="4077072"/>
            <a:ext cx="432048" cy="50405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007768" y="5229200"/>
            <a:ext cx="3600400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528048" y="5445224"/>
            <a:ext cx="151216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375920" y="5373216"/>
            <a:ext cx="3096344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0F2B5-8B44-4B10-6D37-8542D9ED6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CF86D-9CB5-22ED-5FB9-4AB72231F349}"/>
              </a:ext>
            </a:extLst>
          </p:cNvPr>
          <p:cNvSpPr/>
          <p:nvPr/>
        </p:nvSpPr>
        <p:spPr bwMode="auto">
          <a:xfrm>
            <a:off x="6596190" y="2668483"/>
            <a:ext cx="1276190" cy="43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D6940B-57B7-E172-361B-45F4D5680EF2}"/>
              </a:ext>
            </a:extLst>
          </p:cNvPr>
          <p:cNvSpPr/>
          <p:nvPr/>
        </p:nvSpPr>
        <p:spPr bwMode="auto">
          <a:xfrm>
            <a:off x="5672380" y="3917019"/>
            <a:ext cx="342857" cy="43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00C1C-BFB8-03E7-77AD-8C3B2F54A6C6}"/>
              </a:ext>
            </a:extLst>
          </p:cNvPr>
          <p:cNvSpPr/>
          <p:nvPr/>
        </p:nvSpPr>
        <p:spPr bwMode="auto">
          <a:xfrm>
            <a:off x="8139047" y="3917019"/>
            <a:ext cx="961904" cy="43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80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F6962-C135-DEC7-25AF-051A8F5BBB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94003-85FE-FB20-AA4D-F64CCA34ED52}"/>
              </a:ext>
            </a:extLst>
          </p:cNvPr>
          <p:cNvSpPr/>
          <p:nvPr/>
        </p:nvSpPr>
        <p:spPr bwMode="auto">
          <a:xfrm>
            <a:off x="8971937" y="3462297"/>
            <a:ext cx="921102" cy="42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AEB477-6D05-FE67-3A06-CA6179C6AD1A}"/>
              </a:ext>
            </a:extLst>
          </p:cNvPr>
          <p:cNvSpPr/>
          <p:nvPr/>
        </p:nvSpPr>
        <p:spPr bwMode="auto">
          <a:xfrm>
            <a:off x="9313790" y="5648435"/>
            <a:ext cx="446307" cy="41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1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95353-D36B-2A65-8B2A-EF19AF0A8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1B8E9-1DCB-E487-F4A9-721E60C222C8}"/>
              </a:ext>
            </a:extLst>
          </p:cNvPr>
          <p:cNvSpPr/>
          <p:nvPr/>
        </p:nvSpPr>
        <p:spPr bwMode="auto">
          <a:xfrm>
            <a:off x="7896201" y="3125648"/>
            <a:ext cx="504056" cy="231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29844" y="2886844"/>
            <a:ext cx="720080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11624" y="4293096"/>
            <a:ext cx="720080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832304" y="4293096"/>
            <a:ext cx="720080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49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2B1AD-D7A1-D0A1-D25F-94B255D70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C764F-3FE2-3551-40EB-B515232BB285}"/>
              </a:ext>
            </a:extLst>
          </p:cNvPr>
          <p:cNvSpPr/>
          <p:nvPr/>
        </p:nvSpPr>
        <p:spPr bwMode="auto">
          <a:xfrm>
            <a:off x="9152457" y="3727555"/>
            <a:ext cx="453166" cy="40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C22B1B-83C7-F07B-C96B-E9327C88F913}"/>
              </a:ext>
            </a:extLst>
          </p:cNvPr>
          <p:cNvSpPr/>
          <p:nvPr/>
        </p:nvSpPr>
        <p:spPr bwMode="auto">
          <a:xfrm>
            <a:off x="9081372" y="5976444"/>
            <a:ext cx="533137" cy="54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9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8AE5D-DBEE-7291-87F9-E181CF379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37582-5C79-E67E-6691-9D7EFA8211D6}"/>
              </a:ext>
            </a:extLst>
          </p:cNvPr>
          <p:cNvSpPr/>
          <p:nvPr/>
        </p:nvSpPr>
        <p:spPr bwMode="auto">
          <a:xfrm>
            <a:off x="5929523" y="2652139"/>
            <a:ext cx="438095" cy="42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4CA3A-2E1E-8F42-23E3-7EE5D7B6F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D95D6-3BEC-114C-B568-987B803FFB18}"/>
              </a:ext>
            </a:extLst>
          </p:cNvPr>
          <p:cNvSpPr/>
          <p:nvPr/>
        </p:nvSpPr>
        <p:spPr bwMode="auto">
          <a:xfrm>
            <a:off x="2815238" y="3878660"/>
            <a:ext cx="447619" cy="447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B6714A-2ED6-6218-98F2-B96544A2C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/>
          <a:stretch/>
        </p:blipFill>
        <p:spPr>
          <a:xfrm>
            <a:off x="5333647" y="3140968"/>
            <a:ext cx="6576128" cy="336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2" name="组合 1"/>
          <p:cNvGrpSpPr/>
          <p:nvPr/>
        </p:nvGrpSpPr>
        <p:grpSpPr>
          <a:xfrm>
            <a:off x="1559496" y="5517232"/>
            <a:ext cx="8472344" cy="1457435"/>
            <a:chOff x="1559496" y="5842602"/>
            <a:chExt cx="8472344" cy="1457435"/>
          </a:xfrm>
        </p:grpSpPr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64B6714A-2ED6-6218-98F2-B96544A2C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01" r="82226" b="36671"/>
            <a:stretch/>
          </p:blipFill>
          <p:spPr>
            <a:xfrm>
              <a:off x="5015880" y="6139361"/>
              <a:ext cx="1919616" cy="9361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8" name="img_16777215">
              <a:extLst>
                <a:ext uri="{FF2B5EF4-FFF2-40B4-BE49-F238E27FC236}">
                  <a16:creationId xmlns:a16="http://schemas.microsoft.com/office/drawing/2014/main" id="{64B6714A-2ED6-6218-98F2-B96544A2C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897" r="82226"/>
            <a:stretch/>
          </p:blipFill>
          <p:spPr>
            <a:xfrm>
              <a:off x="8112224" y="6093296"/>
              <a:ext cx="1919616" cy="120674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9" name="img_16777215">
              <a:extLst>
                <a:ext uri="{FF2B5EF4-FFF2-40B4-BE49-F238E27FC236}">
                  <a16:creationId xmlns:a16="http://schemas.microsoft.com/office/drawing/2014/main" id="{64B6714A-2ED6-6218-98F2-B96544A2C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226" b="68223"/>
            <a:stretch/>
          </p:blipFill>
          <p:spPr>
            <a:xfrm>
              <a:off x="1559496" y="5842602"/>
              <a:ext cx="1919616" cy="12328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01025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A785B-7DA6-AA94-B069-83B1D9CE0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44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2023-07-17T08:54:31Z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