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3019425"/>
            <a:ext cx="55530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BF75F-B180-21E9-7DF1-6BFC5DDFC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6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EA680-C868-2BF9-F22A-7161F460D89F}"/>
              </a:ext>
            </a:extLst>
          </p:cNvPr>
          <p:cNvSpPr/>
          <p:nvPr/>
        </p:nvSpPr>
        <p:spPr bwMode="auto">
          <a:xfrm>
            <a:off x="6318680" y="5319169"/>
            <a:ext cx="3645020" cy="58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4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CB84E-01B8-C4FB-1249-CF8506860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1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05364-F913-6AB5-17F0-2F9DF2E2A520}"/>
              </a:ext>
            </a:extLst>
          </p:cNvPr>
          <p:cNvSpPr/>
          <p:nvPr/>
        </p:nvSpPr>
        <p:spPr bwMode="auto">
          <a:xfrm>
            <a:off x="2512384" y="5912838"/>
            <a:ext cx="594588" cy="396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F7FF8D-DCF6-7E75-12D0-CCA999B0C7A1}"/>
              </a:ext>
            </a:extLst>
          </p:cNvPr>
          <p:cNvSpPr/>
          <p:nvPr/>
        </p:nvSpPr>
        <p:spPr bwMode="auto">
          <a:xfrm>
            <a:off x="7527612" y="5912838"/>
            <a:ext cx="594588" cy="38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2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8950E-3F8F-B5C6-16D7-EF71B5151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328328" cy="322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4F92551-8683-678E-8050-AF828CA804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16"/>
          <a:stretch/>
        </p:blipFill>
        <p:spPr>
          <a:xfrm>
            <a:off x="709309" y="3717032"/>
            <a:ext cx="9192424" cy="288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08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92551-8683-678E-8050-AF828CA80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ED626-C973-96A9-9B93-D75502D1B5CC}"/>
              </a:ext>
            </a:extLst>
          </p:cNvPr>
          <p:cNvSpPr/>
          <p:nvPr/>
        </p:nvSpPr>
        <p:spPr bwMode="auto">
          <a:xfrm>
            <a:off x="681904" y="4820418"/>
            <a:ext cx="4910040" cy="54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480D8F-1259-89E8-5855-1C3E87D519E5}"/>
              </a:ext>
            </a:extLst>
          </p:cNvPr>
          <p:cNvSpPr/>
          <p:nvPr/>
        </p:nvSpPr>
        <p:spPr bwMode="auto">
          <a:xfrm>
            <a:off x="681904" y="5953986"/>
            <a:ext cx="5126064" cy="52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D4B70C-4D0E-A5AF-8253-3E5B71DB67DB}"/>
              </a:ext>
            </a:extLst>
          </p:cNvPr>
          <p:cNvSpPr/>
          <p:nvPr/>
        </p:nvSpPr>
        <p:spPr bwMode="auto">
          <a:xfrm>
            <a:off x="5807968" y="5953986"/>
            <a:ext cx="3407270" cy="52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ED626-C973-96A9-9B93-D75502D1B5CC}"/>
              </a:ext>
            </a:extLst>
          </p:cNvPr>
          <p:cNvSpPr/>
          <p:nvPr/>
        </p:nvSpPr>
        <p:spPr bwMode="auto">
          <a:xfrm>
            <a:off x="5591944" y="4820418"/>
            <a:ext cx="4566150" cy="54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6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25A27-3490-C6BC-F80A-9453AA87A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0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44968-7F1F-96DF-9D24-E6CC838615A9}"/>
              </a:ext>
            </a:extLst>
          </p:cNvPr>
          <p:cNvSpPr/>
          <p:nvPr/>
        </p:nvSpPr>
        <p:spPr bwMode="auto">
          <a:xfrm>
            <a:off x="6047918" y="3959896"/>
            <a:ext cx="1053965" cy="489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ABE209-701B-4A8A-82D8-B4EB423F9D4C}"/>
              </a:ext>
            </a:extLst>
          </p:cNvPr>
          <p:cNvSpPr/>
          <p:nvPr/>
        </p:nvSpPr>
        <p:spPr bwMode="auto">
          <a:xfrm>
            <a:off x="3956586" y="5005659"/>
            <a:ext cx="1087160" cy="489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DA0349-8671-F027-D203-31421F5C331F}"/>
              </a:ext>
            </a:extLst>
          </p:cNvPr>
          <p:cNvSpPr/>
          <p:nvPr/>
        </p:nvSpPr>
        <p:spPr bwMode="auto">
          <a:xfrm>
            <a:off x="5458693" y="6051423"/>
            <a:ext cx="1070564" cy="47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F923F-5272-59FD-7CBC-D908B8004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EDEAE4-844B-492F-DAB3-DF09CBF0C9CD}"/>
              </a:ext>
            </a:extLst>
          </p:cNvPr>
          <p:cNvSpPr/>
          <p:nvPr/>
        </p:nvSpPr>
        <p:spPr bwMode="auto">
          <a:xfrm>
            <a:off x="2500952" y="2574492"/>
            <a:ext cx="2457142" cy="572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D8BAE-A1F7-57C0-0F7D-BB55AB522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448" cy="4009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3D10D-B9CF-FF6B-186F-29A878839F28}"/>
              </a:ext>
            </a:extLst>
          </p:cNvPr>
          <p:cNvSpPr/>
          <p:nvPr/>
        </p:nvSpPr>
        <p:spPr bwMode="auto">
          <a:xfrm>
            <a:off x="7032104" y="4365104"/>
            <a:ext cx="1008112" cy="61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9FB7BB-EB2E-C68E-440C-83E6D56932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7040438" y="4055700"/>
            <a:ext cx="4852031" cy="28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460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11D89-D4D5-7C79-A677-FA455B476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18D4D-94F2-DFFB-3CA3-8DF99D0D9C21}"/>
              </a:ext>
            </a:extLst>
          </p:cNvPr>
          <p:cNvSpPr/>
          <p:nvPr/>
        </p:nvSpPr>
        <p:spPr bwMode="auto">
          <a:xfrm>
            <a:off x="4796190" y="2556141"/>
            <a:ext cx="1228571" cy="56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4902E-5988-68F3-7766-7AF2B8190779}"/>
              </a:ext>
            </a:extLst>
          </p:cNvPr>
          <p:cNvSpPr/>
          <p:nvPr/>
        </p:nvSpPr>
        <p:spPr bwMode="auto">
          <a:xfrm>
            <a:off x="4472380" y="3749019"/>
            <a:ext cx="1247619" cy="55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09FB7BB-EB2E-C68E-440C-83E6D56932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6600398" y="3419103"/>
            <a:ext cx="5592024" cy="322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140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C1BEC-6F9A-E5CC-6650-41D4D22D8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8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C97B4-9D0F-0812-EF12-1A5B9356B533}"/>
              </a:ext>
            </a:extLst>
          </p:cNvPr>
          <p:cNvSpPr/>
          <p:nvPr/>
        </p:nvSpPr>
        <p:spPr bwMode="auto">
          <a:xfrm>
            <a:off x="10004008" y="5978622"/>
            <a:ext cx="561801" cy="48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259E0-62CE-4699-F19E-67CA6DCC7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4A44C-BA05-6E24-A876-BB543ECAEB84}"/>
              </a:ext>
            </a:extLst>
          </p:cNvPr>
          <p:cNvSpPr/>
          <p:nvPr/>
        </p:nvSpPr>
        <p:spPr bwMode="auto">
          <a:xfrm>
            <a:off x="5329523" y="3195477"/>
            <a:ext cx="571428" cy="486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4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BD3D8-A5AA-F142-DCA4-329D046B7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EAE17-98E5-5E4F-D1AD-A27C92E560E5}"/>
              </a:ext>
            </a:extLst>
          </p:cNvPr>
          <p:cNvSpPr/>
          <p:nvPr/>
        </p:nvSpPr>
        <p:spPr bwMode="auto">
          <a:xfrm>
            <a:off x="9662857" y="3744127"/>
            <a:ext cx="561903" cy="5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68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D4215-2191-810E-CC5D-D7807265C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595F3-F9D2-DE22-729E-32BC96830E84}"/>
              </a:ext>
            </a:extLst>
          </p:cNvPr>
          <p:cNvSpPr/>
          <p:nvPr/>
        </p:nvSpPr>
        <p:spPr bwMode="auto">
          <a:xfrm>
            <a:off x="9700952" y="2514880"/>
            <a:ext cx="485714" cy="42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9DFD4-7CF2-0358-CCA2-9F5DE9BCA496}"/>
              </a:ext>
            </a:extLst>
          </p:cNvPr>
          <p:cNvSpPr/>
          <p:nvPr/>
        </p:nvSpPr>
        <p:spPr bwMode="auto">
          <a:xfrm>
            <a:off x="9624761" y="4810152"/>
            <a:ext cx="561904" cy="5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06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