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362" r:id="rId2"/>
    <p:sldId id="363" r:id="rId3"/>
    <p:sldId id="373" r:id="rId4"/>
    <p:sldId id="371" r:id="rId5"/>
    <p:sldId id="370" r:id="rId6"/>
    <p:sldId id="369" r:id="rId7"/>
    <p:sldId id="367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3DC4D-E9F6-4CD5-AAB5-E27DE670EA99}" type="datetimeFigureOut">
              <a:rPr lang="zh-CN" altLang="en-US" smtClean="0"/>
              <a:t>2023/7/17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F1C91-E5D2-4BBE-AA2D-DA87B8AD0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200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2952750"/>
            <a:ext cx="65341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ED610-C1CB-8562-D5C6-91586EB2E6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5"/>
            <a:ext cx="6552728" cy="2599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3111420"/>
            <a:ext cx="6667500" cy="36861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855640" y="4581128"/>
            <a:ext cx="144016" cy="14401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223792" y="4653136"/>
            <a:ext cx="3024336" cy="93610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943872" y="4581128"/>
            <a:ext cx="1152128" cy="14401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143672" y="4581128"/>
            <a:ext cx="4680520" cy="14401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AEDBD-9102-239A-D3C3-2CDA26B7EB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7848872" cy="2693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22634F1-7756-2EB8-504B-28AA8DF720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636912"/>
            <a:ext cx="7056784" cy="4376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9D668C-9E1E-A8EC-148B-A1A9BC4FE175}"/>
              </a:ext>
            </a:extLst>
          </p:cNvPr>
          <p:cNvSpPr/>
          <p:nvPr/>
        </p:nvSpPr>
        <p:spPr bwMode="auto">
          <a:xfrm>
            <a:off x="4717558" y="4077072"/>
            <a:ext cx="491446" cy="49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0A0622-D165-727F-1EFE-4F1B270B382F}"/>
              </a:ext>
            </a:extLst>
          </p:cNvPr>
          <p:cNvSpPr/>
          <p:nvPr/>
        </p:nvSpPr>
        <p:spPr bwMode="auto">
          <a:xfrm>
            <a:off x="6384032" y="6358200"/>
            <a:ext cx="491446" cy="49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40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A9A05-33F7-A58B-8289-9E2FA16884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FD952-321C-F1DA-21B7-18674BBE965F}"/>
              </a:ext>
            </a:extLst>
          </p:cNvPr>
          <p:cNvSpPr/>
          <p:nvPr/>
        </p:nvSpPr>
        <p:spPr bwMode="auto">
          <a:xfrm>
            <a:off x="9662857" y="4488787"/>
            <a:ext cx="628571" cy="524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8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696E4-170E-6030-42D7-2AEC4A335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DAA204-70F8-5805-64EE-5083AB41CA04}"/>
              </a:ext>
            </a:extLst>
          </p:cNvPr>
          <p:cNvSpPr/>
          <p:nvPr/>
        </p:nvSpPr>
        <p:spPr bwMode="auto">
          <a:xfrm>
            <a:off x="9624761" y="3612415"/>
            <a:ext cx="628571" cy="608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9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04963-44F4-BBBC-25B8-ADAD54BC44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112304" cy="420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86456-2C22-EFBA-81EF-3C1B8221FD57}"/>
              </a:ext>
            </a:extLst>
          </p:cNvPr>
          <p:cNvSpPr/>
          <p:nvPr/>
        </p:nvSpPr>
        <p:spPr bwMode="auto">
          <a:xfrm>
            <a:off x="2053902" y="4563169"/>
            <a:ext cx="1171428" cy="505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00BB455-BBA4-EEC2-4C84-0C62C940FF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563169"/>
            <a:ext cx="6615086" cy="243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725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5DF7A-082B-E97B-F1A2-355460E13E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272544" cy="234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F1A5255-6C46-6DF8-694F-DC38F1C419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780928"/>
            <a:ext cx="10320992" cy="427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086" y="2851022"/>
            <a:ext cx="7431940" cy="399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37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C3584-A472-90D8-A59A-943B5ACB8B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6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96DBA3-0294-3F79-5FAF-AD7A19909664}"/>
              </a:ext>
            </a:extLst>
          </p:cNvPr>
          <p:cNvSpPr/>
          <p:nvPr/>
        </p:nvSpPr>
        <p:spPr bwMode="auto">
          <a:xfrm>
            <a:off x="7881499" y="4509297"/>
            <a:ext cx="319631" cy="38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92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C6FE4-8255-DC15-6E62-11452FF910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531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5A5C5-7099-B9B8-40A3-4A9C6D0DB971}"/>
              </a:ext>
            </a:extLst>
          </p:cNvPr>
          <p:cNvSpPr/>
          <p:nvPr/>
        </p:nvSpPr>
        <p:spPr bwMode="auto">
          <a:xfrm>
            <a:off x="9013472" y="1405736"/>
            <a:ext cx="334340" cy="427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5EF6ED-31D3-B3E8-0E56-0006BA9DC047}"/>
              </a:ext>
            </a:extLst>
          </p:cNvPr>
          <p:cNvSpPr/>
          <p:nvPr/>
        </p:nvSpPr>
        <p:spPr bwMode="auto">
          <a:xfrm>
            <a:off x="2373122" y="5967284"/>
            <a:ext cx="334339" cy="427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06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2023-07-17T15:12:26Z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