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3067050"/>
            <a:ext cx="43815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9A4639-E002-6EFA-8021-CCF727E5C2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2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604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F0830-265E-0D1B-8FF3-C856C0A11A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1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6566E5-1760-79EA-B143-88717F01B736}"/>
              </a:ext>
            </a:extLst>
          </p:cNvPr>
          <p:cNvSpPr/>
          <p:nvPr/>
        </p:nvSpPr>
        <p:spPr bwMode="auto">
          <a:xfrm>
            <a:off x="5358095" y="2986934"/>
            <a:ext cx="647619" cy="439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12E70E-17AA-753E-381C-A9580585E80C}"/>
              </a:ext>
            </a:extLst>
          </p:cNvPr>
          <p:cNvSpPr/>
          <p:nvPr/>
        </p:nvSpPr>
        <p:spPr bwMode="auto">
          <a:xfrm>
            <a:off x="6605714" y="2996484"/>
            <a:ext cx="638095" cy="420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32C12F-A8A4-0557-3A7D-F2CCD40EDD57}"/>
              </a:ext>
            </a:extLst>
          </p:cNvPr>
          <p:cNvSpPr/>
          <p:nvPr/>
        </p:nvSpPr>
        <p:spPr bwMode="auto">
          <a:xfrm>
            <a:off x="7967619" y="2986934"/>
            <a:ext cx="342857" cy="439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4CED42-D80A-67C5-9FB4-F5DF35A32AD8}"/>
              </a:ext>
            </a:extLst>
          </p:cNvPr>
          <p:cNvSpPr/>
          <p:nvPr/>
        </p:nvSpPr>
        <p:spPr bwMode="auto">
          <a:xfrm>
            <a:off x="9196190" y="2996484"/>
            <a:ext cx="342857" cy="420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7137992-B099-3959-EA5C-75F1ECF6B9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5064"/>
            <a:ext cx="10800000" cy="2589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DBF583-73C5-F5E8-EA26-1054907B9A32}"/>
              </a:ext>
            </a:extLst>
          </p:cNvPr>
          <p:cNvSpPr/>
          <p:nvPr/>
        </p:nvSpPr>
        <p:spPr bwMode="auto">
          <a:xfrm>
            <a:off x="8053333" y="4425442"/>
            <a:ext cx="1028572" cy="458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BD1917-89EF-6741-E052-CCC79BCD111B}"/>
              </a:ext>
            </a:extLst>
          </p:cNvPr>
          <p:cNvSpPr/>
          <p:nvPr/>
        </p:nvSpPr>
        <p:spPr bwMode="auto">
          <a:xfrm>
            <a:off x="8320000" y="4989131"/>
            <a:ext cx="476190" cy="468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9DAC1A-6531-B00D-B7A6-16E190597538}"/>
              </a:ext>
            </a:extLst>
          </p:cNvPr>
          <p:cNvSpPr/>
          <p:nvPr/>
        </p:nvSpPr>
        <p:spPr bwMode="auto">
          <a:xfrm>
            <a:off x="7148571" y="5533713"/>
            <a:ext cx="504760" cy="458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25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A2660-6B1C-FE91-0CE2-76555C7443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7DD724-990A-2B13-8F0E-DA420D4F1317}"/>
              </a:ext>
            </a:extLst>
          </p:cNvPr>
          <p:cNvSpPr/>
          <p:nvPr/>
        </p:nvSpPr>
        <p:spPr bwMode="auto">
          <a:xfrm>
            <a:off x="4558095" y="4506834"/>
            <a:ext cx="342857" cy="428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8D625B-17E2-6A38-0B69-D2CFEF718C7B}"/>
              </a:ext>
            </a:extLst>
          </p:cNvPr>
          <p:cNvSpPr/>
          <p:nvPr/>
        </p:nvSpPr>
        <p:spPr bwMode="auto">
          <a:xfrm>
            <a:off x="9796190" y="4497306"/>
            <a:ext cx="342857" cy="43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D5C685-A241-21E5-9DE6-98B0B2345415}"/>
              </a:ext>
            </a:extLst>
          </p:cNvPr>
          <p:cNvSpPr/>
          <p:nvPr/>
        </p:nvSpPr>
        <p:spPr bwMode="auto">
          <a:xfrm>
            <a:off x="3948571" y="5726399"/>
            <a:ext cx="961904" cy="43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2E6732-DD15-E3D6-C417-E55A37984FE7}"/>
              </a:ext>
            </a:extLst>
          </p:cNvPr>
          <p:cNvSpPr/>
          <p:nvPr/>
        </p:nvSpPr>
        <p:spPr bwMode="auto">
          <a:xfrm>
            <a:off x="9167619" y="5726399"/>
            <a:ext cx="980951" cy="43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A123C1-3268-BF55-444D-6219C5C07F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67012"/>
            <a:ext cx="10800000" cy="5721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BD03D4-2BF1-F3FD-E27D-89732AF405FF}"/>
              </a:ext>
            </a:extLst>
          </p:cNvPr>
          <p:cNvSpPr/>
          <p:nvPr/>
        </p:nvSpPr>
        <p:spPr bwMode="auto">
          <a:xfrm>
            <a:off x="2472380" y="1853329"/>
            <a:ext cx="2571428" cy="438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BC29B1-1837-2D2A-21FC-7A5814545BAA}"/>
              </a:ext>
            </a:extLst>
          </p:cNvPr>
          <p:cNvSpPr/>
          <p:nvPr/>
        </p:nvSpPr>
        <p:spPr bwMode="auto">
          <a:xfrm>
            <a:off x="7358095" y="1853329"/>
            <a:ext cx="2847619" cy="438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0B5138-0ED2-D3F6-994B-0F3DE4D4C777}"/>
              </a:ext>
            </a:extLst>
          </p:cNvPr>
          <p:cNvSpPr/>
          <p:nvPr/>
        </p:nvSpPr>
        <p:spPr bwMode="auto">
          <a:xfrm>
            <a:off x="2605714" y="3197854"/>
            <a:ext cx="600000" cy="85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B658BD-D0CB-FBC2-892C-3910A8338AC6}"/>
              </a:ext>
            </a:extLst>
          </p:cNvPr>
          <p:cNvSpPr/>
          <p:nvPr/>
        </p:nvSpPr>
        <p:spPr bwMode="auto">
          <a:xfrm>
            <a:off x="7224761" y="2997605"/>
            <a:ext cx="609524" cy="51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F3210E-F792-FE99-0DF8-9418DD5AB04D}"/>
              </a:ext>
            </a:extLst>
          </p:cNvPr>
          <p:cNvSpPr/>
          <p:nvPr/>
        </p:nvSpPr>
        <p:spPr bwMode="auto">
          <a:xfrm>
            <a:off x="681904" y="4112044"/>
            <a:ext cx="2257142" cy="266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634EB6C-D9D3-7D4E-F985-7C763C1FE752}"/>
              </a:ext>
            </a:extLst>
          </p:cNvPr>
          <p:cNvSpPr/>
          <p:nvPr/>
        </p:nvSpPr>
        <p:spPr bwMode="auto">
          <a:xfrm>
            <a:off x="5348571" y="4112044"/>
            <a:ext cx="2828571" cy="266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img_16777215">
            <a:extLst>
              <a:ext uri="{FF2B5EF4-FFF2-40B4-BE49-F238E27FC236}">
                <a16:creationId xmlns:a16="http://schemas.microsoft.com/office/drawing/2014/main" id="{59E25F0B-0956-52E8-8B37-043EF89F2C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99" y="745999"/>
            <a:ext cx="8688368" cy="104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132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BB2A6-827A-EF82-0A93-C951576B7D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36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B6F1CD-DF92-B7D7-70CD-7DC1CD4316A2}"/>
              </a:ext>
            </a:extLst>
          </p:cNvPr>
          <p:cNvSpPr/>
          <p:nvPr/>
        </p:nvSpPr>
        <p:spPr bwMode="auto">
          <a:xfrm>
            <a:off x="2475290" y="1354890"/>
            <a:ext cx="2262744" cy="38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C6405A-4B58-9BE9-ABE6-481DFDB261AF}"/>
              </a:ext>
            </a:extLst>
          </p:cNvPr>
          <p:cNvSpPr/>
          <p:nvPr/>
        </p:nvSpPr>
        <p:spPr bwMode="auto">
          <a:xfrm>
            <a:off x="6426773" y="1354890"/>
            <a:ext cx="2404165" cy="38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54C5C8-6BED-0893-411C-F2CFBE5C0DA8}"/>
              </a:ext>
            </a:extLst>
          </p:cNvPr>
          <p:cNvSpPr/>
          <p:nvPr/>
        </p:nvSpPr>
        <p:spPr bwMode="auto">
          <a:xfrm>
            <a:off x="2358825" y="2528531"/>
            <a:ext cx="532410" cy="66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96B33D-A83E-D7DA-273C-0D04E16AF1EE}"/>
              </a:ext>
            </a:extLst>
          </p:cNvPr>
          <p:cNvSpPr/>
          <p:nvPr/>
        </p:nvSpPr>
        <p:spPr bwMode="auto">
          <a:xfrm>
            <a:off x="6393497" y="2353734"/>
            <a:ext cx="532410" cy="441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F6504D-945A-C31A-CA4A-64C41DFDE765}"/>
              </a:ext>
            </a:extLst>
          </p:cNvPr>
          <p:cNvSpPr/>
          <p:nvPr/>
        </p:nvSpPr>
        <p:spPr bwMode="auto">
          <a:xfrm>
            <a:off x="686724" y="3410844"/>
            <a:ext cx="2503992" cy="2250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628CF4F-16B8-04CA-DCEF-6FCC8786CF81}"/>
              </a:ext>
            </a:extLst>
          </p:cNvPr>
          <p:cNvSpPr/>
          <p:nvPr/>
        </p:nvSpPr>
        <p:spPr bwMode="auto">
          <a:xfrm>
            <a:off x="4754672" y="3410844"/>
            <a:ext cx="2470716" cy="3321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03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3F6537-452A-37C4-91B5-71987DA681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EA4A38-0FBE-53F8-A1E5-6EBA74F33A37}"/>
              </a:ext>
            </a:extLst>
          </p:cNvPr>
          <p:cNvSpPr/>
          <p:nvPr/>
        </p:nvSpPr>
        <p:spPr bwMode="auto">
          <a:xfrm>
            <a:off x="1843809" y="3743965"/>
            <a:ext cx="2447619" cy="43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A82BE0-127B-AD12-4B76-853CBEDDA72A}"/>
              </a:ext>
            </a:extLst>
          </p:cNvPr>
          <p:cNvSpPr/>
          <p:nvPr/>
        </p:nvSpPr>
        <p:spPr bwMode="auto">
          <a:xfrm>
            <a:off x="6472380" y="3743965"/>
            <a:ext cx="2752380" cy="43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95E485-FBF2-56B0-0E73-017426B7A979}"/>
              </a:ext>
            </a:extLst>
          </p:cNvPr>
          <p:cNvSpPr/>
          <p:nvPr/>
        </p:nvSpPr>
        <p:spPr bwMode="auto">
          <a:xfrm>
            <a:off x="1843809" y="4934672"/>
            <a:ext cx="1514285" cy="428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D578E4-54B4-A926-6BC1-42A3D3339B9B}"/>
              </a:ext>
            </a:extLst>
          </p:cNvPr>
          <p:cNvSpPr/>
          <p:nvPr/>
        </p:nvSpPr>
        <p:spPr bwMode="auto">
          <a:xfrm>
            <a:off x="6472380" y="4934672"/>
            <a:ext cx="1209523" cy="428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6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57732-1A53-1E15-54C8-8B751FFBCD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DAA400-4D8C-3099-D9B5-31D4F02E4817}"/>
              </a:ext>
            </a:extLst>
          </p:cNvPr>
          <p:cNvSpPr/>
          <p:nvPr/>
        </p:nvSpPr>
        <p:spPr bwMode="auto">
          <a:xfrm>
            <a:off x="681904" y="2344599"/>
            <a:ext cx="2180952" cy="448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2F0D8D-E9F8-FEC0-8340-B295863BBDD6}"/>
              </a:ext>
            </a:extLst>
          </p:cNvPr>
          <p:cNvSpPr/>
          <p:nvPr/>
        </p:nvSpPr>
        <p:spPr bwMode="auto">
          <a:xfrm>
            <a:off x="5348571" y="2363663"/>
            <a:ext cx="2752379" cy="428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D55636-2A88-D8D7-3FFF-CBC0D162AA81}"/>
              </a:ext>
            </a:extLst>
          </p:cNvPr>
          <p:cNvSpPr/>
          <p:nvPr/>
        </p:nvSpPr>
        <p:spPr bwMode="auto">
          <a:xfrm>
            <a:off x="681904" y="3545624"/>
            <a:ext cx="1561904" cy="4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E738B2-40A1-4FAE-C0E5-26C00A5F33BA}"/>
              </a:ext>
            </a:extLst>
          </p:cNvPr>
          <p:cNvSpPr/>
          <p:nvPr/>
        </p:nvSpPr>
        <p:spPr bwMode="auto">
          <a:xfrm>
            <a:off x="5348571" y="3545624"/>
            <a:ext cx="1209522" cy="4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0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C8EBF-93A9-44A8-C1D3-0D3F9732B4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4352" cy="417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AD12A9-28E3-C114-2A42-50B16D4E3ACF}"/>
              </a:ext>
            </a:extLst>
          </p:cNvPr>
          <p:cNvSpPr/>
          <p:nvPr/>
        </p:nvSpPr>
        <p:spPr bwMode="auto">
          <a:xfrm>
            <a:off x="3731019" y="4293096"/>
            <a:ext cx="342857" cy="4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358D4D-6B6D-FF2D-49F8-134AB563F50E}"/>
              </a:ext>
            </a:extLst>
          </p:cNvPr>
          <p:cNvSpPr/>
          <p:nvPr/>
        </p:nvSpPr>
        <p:spPr bwMode="auto">
          <a:xfrm>
            <a:off x="4871864" y="4306416"/>
            <a:ext cx="352380" cy="4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47486C-8EC5-8FE8-B223-F8954F810310}"/>
              </a:ext>
            </a:extLst>
          </p:cNvPr>
          <p:cNvSpPr/>
          <p:nvPr/>
        </p:nvSpPr>
        <p:spPr bwMode="auto">
          <a:xfrm>
            <a:off x="5924571" y="4306416"/>
            <a:ext cx="342857" cy="4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B67883-D2AE-F659-D439-E5913D39530E}"/>
              </a:ext>
            </a:extLst>
          </p:cNvPr>
          <p:cNvSpPr/>
          <p:nvPr/>
        </p:nvSpPr>
        <p:spPr bwMode="auto">
          <a:xfrm>
            <a:off x="7035450" y="4310265"/>
            <a:ext cx="352380" cy="4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833B59-2347-BF77-1127-CA2487725990}"/>
              </a:ext>
            </a:extLst>
          </p:cNvPr>
          <p:cNvSpPr/>
          <p:nvPr/>
        </p:nvSpPr>
        <p:spPr bwMode="auto">
          <a:xfrm>
            <a:off x="8168816" y="4314060"/>
            <a:ext cx="342858" cy="4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8ED2849-A5A2-B4BA-7B78-9525284DB4C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832481"/>
            <a:ext cx="8544352" cy="2154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7EF496-DF12-39B1-CF5D-9331F4C5F630}"/>
              </a:ext>
            </a:extLst>
          </p:cNvPr>
          <p:cNvSpPr/>
          <p:nvPr/>
        </p:nvSpPr>
        <p:spPr bwMode="auto">
          <a:xfrm>
            <a:off x="6816080" y="5936983"/>
            <a:ext cx="1028571" cy="458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94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FF48EF-086D-1D93-18E4-B536301210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1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367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DAF235-1737-091F-BC72-E71F75B363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4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6A2A2F-7522-500A-B76E-F0F3490C877A}"/>
              </a:ext>
            </a:extLst>
          </p:cNvPr>
          <p:cNvSpPr/>
          <p:nvPr/>
        </p:nvSpPr>
        <p:spPr bwMode="auto">
          <a:xfrm>
            <a:off x="681904" y="1363101"/>
            <a:ext cx="4523809" cy="524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86963F-359A-C189-340A-D1BEE38E0ADC}"/>
              </a:ext>
            </a:extLst>
          </p:cNvPr>
          <p:cNvSpPr/>
          <p:nvPr/>
        </p:nvSpPr>
        <p:spPr bwMode="auto">
          <a:xfrm>
            <a:off x="681904" y="2469632"/>
            <a:ext cx="3990476" cy="515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80802E-5204-7AE3-A4EA-17E48D4CBBDF}"/>
              </a:ext>
            </a:extLst>
          </p:cNvPr>
          <p:cNvSpPr/>
          <p:nvPr/>
        </p:nvSpPr>
        <p:spPr bwMode="auto">
          <a:xfrm>
            <a:off x="681904" y="3557084"/>
            <a:ext cx="6278192" cy="505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19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2023-07-17T09:38:09Z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