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5" r:id="rId3"/>
    <p:sldId id="374" r:id="rId4"/>
    <p:sldId id="373" r:id="rId5"/>
    <p:sldId id="371" r:id="rId6"/>
    <p:sldId id="369" r:id="rId7"/>
    <p:sldId id="368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2947987"/>
            <a:ext cx="49815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0AE31-C967-3F92-B6EA-2C915B0FF3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5EC9C-5E45-7B01-7292-3EB52A498642}"/>
              </a:ext>
            </a:extLst>
          </p:cNvPr>
          <p:cNvSpPr/>
          <p:nvPr/>
        </p:nvSpPr>
        <p:spPr bwMode="auto">
          <a:xfrm>
            <a:off x="3224761" y="5321674"/>
            <a:ext cx="542857" cy="267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AC04C-967A-8A03-B8C7-E092F29B6FE5}"/>
              </a:ext>
            </a:extLst>
          </p:cNvPr>
          <p:cNvSpPr/>
          <p:nvPr/>
        </p:nvSpPr>
        <p:spPr bwMode="auto">
          <a:xfrm>
            <a:off x="8281904" y="5321674"/>
            <a:ext cx="533333" cy="267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93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D89E2-410D-2C2F-DBBF-02BA842204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61532"/>
            <a:ext cx="9984512" cy="456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0AF45-278A-751E-955D-1CDADD984801}"/>
              </a:ext>
            </a:extLst>
          </p:cNvPr>
          <p:cNvSpPr/>
          <p:nvPr/>
        </p:nvSpPr>
        <p:spPr bwMode="auto">
          <a:xfrm>
            <a:off x="8040216" y="3993247"/>
            <a:ext cx="438095" cy="41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304E0A3-9B6E-0579-96C7-9174E97ABD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7320216" cy="207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100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0701D-7C52-A530-4CA5-8F455B6205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4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D034E-BD55-461C-B40A-C68CB8E178D4}"/>
              </a:ext>
            </a:extLst>
          </p:cNvPr>
          <p:cNvSpPr/>
          <p:nvPr/>
        </p:nvSpPr>
        <p:spPr bwMode="auto">
          <a:xfrm>
            <a:off x="8219156" y="1454874"/>
            <a:ext cx="396506" cy="388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5231C4-B8E1-F969-65E5-9B90AC0611B8}"/>
              </a:ext>
            </a:extLst>
          </p:cNvPr>
          <p:cNvSpPr/>
          <p:nvPr/>
        </p:nvSpPr>
        <p:spPr bwMode="auto">
          <a:xfrm>
            <a:off x="5279832" y="2567209"/>
            <a:ext cx="413746" cy="405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66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58BEC-4121-EEE2-3887-2C1C7887AB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76147"/>
            <a:ext cx="9408448" cy="438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8971EE-41D1-6C41-096D-9FA1FB60F2CE}"/>
              </a:ext>
            </a:extLst>
          </p:cNvPr>
          <p:cNvSpPr/>
          <p:nvPr/>
        </p:nvSpPr>
        <p:spPr bwMode="auto">
          <a:xfrm>
            <a:off x="8472264" y="4365104"/>
            <a:ext cx="380952" cy="46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5A5F3EE-7F4C-1C51-AD5A-F3ADEAD150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831849"/>
            <a:ext cx="9408448" cy="2184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BD4FB3-BA47-F917-E479-4FE11ED64C6E}"/>
              </a:ext>
            </a:extLst>
          </p:cNvPr>
          <p:cNvSpPr/>
          <p:nvPr/>
        </p:nvSpPr>
        <p:spPr bwMode="auto">
          <a:xfrm>
            <a:off x="5375920" y="4365104"/>
            <a:ext cx="390476" cy="46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BD4FB3-BA47-F917-E479-4FE11ED64C6E}"/>
              </a:ext>
            </a:extLst>
          </p:cNvPr>
          <p:cNvSpPr/>
          <p:nvPr/>
        </p:nvSpPr>
        <p:spPr bwMode="auto">
          <a:xfrm>
            <a:off x="5510585" y="6309320"/>
            <a:ext cx="390476" cy="46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1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7CCDE-5614-E6BA-BD87-A545D0EEF5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7912971" cy="4517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42114-0345-4644-9FF1-9A763227FBAE}"/>
              </a:ext>
            </a:extLst>
          </p:cNvPr>
          <p:cNvSpPr/>
          <p:nvPr/>
        </p:nvSpPr>
        <p:spPr bwMode="auto">
          <a:xfrm>
            <a:off x="6888088" y="1859046"/>
            <a:ext cx="1156617" cy="51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52B7F9-6980-62A6-D7A9-0143B68D32E6}"/>
              </a:ext>
            </a:extLst>
          </p:cNvPr>
          <p:cNvSpPr/>
          <p:nvPr/>
        </p:nvSpPr>
        <p:spPr bwMode="auto">
          <a:xfrm>
            <a:off x="2423592" y="2693292"/>
            <a:ext cx="1156617" cy="51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0F23BA-1228-48FD-54B3-696EBA013345}"/>
              </a:ext>
            </a:extLst>
          </p:cNvPr>
          <p:cNvSpPr/>
          <p:nvPr/>
        </p:nvSpPr>
        <p:spPr bwMode="auto">
          <a:xfrm>
            <a:off x="6515324" y="3662578"/>
            <a:ext cx="1174412" cy="51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CE8F72-F937-8D52-51F2-5F96C59486BA}"/>
              </a:ext>
            </a:extLst>
          </p:cNvPr>
          <p:cNvSpPr/>
          <p:nvPr/>
        </p:nvSpPr>
        <p:spPr bwMode="auto">
          <a:xfrm>
            <a:off x="5405076" y="4487921"/>
            <a:ext cx="1138823" cy="52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D66990A-DA91-CBEE-CB38-7F693DB69F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5013176"/>
            <a:ext cx="8470394" cy="1860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CE8F72-F937-8D52-51F2-5F96C59486BA}"/>
              </a:ext>
            </a:extLst>
          </p:cNvPr>
          <p:cNvSpPr/>
          <p:nvPr/>
        </p:nvSpPr>
        <p:spPr bwMode="auto">
          <a:xfrm>
            <a:off x="5461233" y="5322167"/>
            <a:ext cx="1138823" cy="52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2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648F1-7672-83B7-1AC4-AFB7611572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4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885958-B538-6A21-547F-C1F73789F7B0}"/>
              </a:ext>
            </a:extLst>
          </p:cNvPr>
          <p:cNvSpPr/>
          <p:nvPr/>
        </p:nvSpPr>
        <p:spPr bwMode="auto">
          <a:xfrm>
            <a:off x="3624761" y="3553323"/>
            <a:ext cx="352380" cy="447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302269-5CDA-CEDC-99DB-23CA271A3BD9}"/>
              </a:ext>
            </a:extLst>
          </p:cNvPr>
          <p:cNvSpPr/>
          <p:nvPr/>
        </p:nvSpPr>
        <p:spPr bwMode="auto">
          <a:xfrm>
            <a:off x="6386666" y="3696201"/>
            <a:ext cx="304761" cy="30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19DDB2-D028-F30A-85E0-B58628FE73DB}"/>
              </a:ext>
            </a:extLst>
          </p:cNvPr>
          <p:cNvSpPr/>
          <p:nvPr/>
        </p:nvSpPr>
        <p:spPr bwMode="auto">
          <a:xfrm>
            <a:off x="5158095" y="4848748"/>
            <a:ext cx="361904" cy="30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6D2791-C06C-A9C4-F12C-42707BD5AAB8}"/>
              </a:ext>
            </a:extLst>
          </p:cNvPr>
          <p:cNvSpPr/>
          <p:nvPr/>
        </p:nvSpPr>
        <p:spPr bwMode="auto">
          <a:xfrm>
            <a:off x="7968209" y="4639194"/>
            <a:ext cx="1589886" cy="56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31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D5E1C-844E-5A7C-4930-167A31BC1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601055"/>
            <a:ext cx="9192424" cy="2972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BC547C0-8FE3-7462-9FB4-E132893567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229424"/>
            <a:ext cx="8784976" cy="365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62539"/>
          <a:stretch/>
        </p:blipFill>
        <p:spPr>
          <a:xfrm>
            <a:off x="7066011" y="3284984"/>
            <a:ext cx="2702397" cy="34690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6250" r="62507"/>
          <a:stretch/>
        </p:blipFill>
        <p:spPr>
          <a:xfrm>
            <a:off x="2609117" y="3501008"/>
            <a:ext cx="2694795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9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3F06E-E593-7841-F9DE-147CDB25A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5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767" y="3258769"/>
            <a:ext cx="4692505" cy="351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0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E2EC4-FACF-4D7A-326D-795298B30C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454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2023-07-18T07:58:07Z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