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7" r:id="rId3"/>
    <p:sldId id="375" r:id="rId4"/>
    <p:sldId id="374" r:id="rId5"/>
    <p:sldId id="373" r:id="rId6"/>
    <p:sldId id="372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2019300"/>
            <a:ext cx="625792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825" y="3645024"/>
            <a:ext cx="66103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908720"/>
            <a:ext cx="6120680" cy="596992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39616" y="3429000"/>
            <a:ext cx="936104" cy="12961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639616" y="4869160"/>
            <a:ext cx="936104" cy="136815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855640" y="3140968"/>
            <a:ext cx="720080" cy="295232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35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76F0B-1D32-4AF6-7490-F9C76E4F6C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336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DEAC5-D7BE-46A5-9A1C-37392BABB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31411-6749-CA8E-242A-98A114D9BC41}"/>
              </a:ext>
            </a:extLst>
          </p:cNvPr>
          <p:cNvSpPr/>
          <p:nvPr/>
        </p:nvSpPr>
        <p:spPr bwMode="auto">
          <a:xfrm>
            <a:off x="8843809" y="1439467"/>
            <a:ext cx="1285714" cy="553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14032B-541E-6FC5-5D16-09AA764C6AA1}"/>
              </a:ext>
            </a:extLst>
          </p:cNvPr>
          <p:cNvSpPr/>
          <p:nvPr/>
        </p:nvSpPr>
        <p:spPr bwMode="auto">
          <a:xfrm>
            <a:off x="681904" y="3452442"/>
            <a:ext cx="704761" cy="56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80437-9873-A92D-A46B-77D00205CF19}"/>
              </a:ext>
            </a:extLst>
          </p:cNvPr>
          <p:cNvSpPr/>
          <p:nvPr/>
        </p:nvSpPr>
        <p:spPr bwMode="auto">
          <a:xfrm>
            <a:off x="6300952" y="5303233"/>
            <a:ext cx="1838095" cy="553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22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6C569-C3A9-7517-F730-0B9914E3F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120416" cy="2995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4A51EBA-A828-D312-3C23-FD42ABA30F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284984"/>
            <a:ext cx="9120416" cy="311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7032104" y="602128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06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218" y="1196752"/>
            <a:ext cx="9929564" cy="53839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15880" y="980728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639616" y="3573016"/>
            <a:ext cx="3096344" cy="12961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6096000" y="3573016"/>
            <a:ext cx="3168352" cy="12961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207568" y="3573016"/>
            <a:ext cx="7056784" cy="115212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68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4479F-9F04-8A27-C20E-3F40AC2219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14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08166-06D7-FF51-835C-13C080C32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80DB29-BD30-8622-B773-FDC32CA118C5}"/>
              </a:ext>
            </a:extLst>
          </p:cNvPr>
          <p:cNvSpPr/>
          <p:nvPr/>
        </p:nvSpPr>
        <p:spPr bwMode="auto">
          <a:xfrm>
            <a:off x="6720000" y="1343983"/>
            <a:ext cx="657142" cy="476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0871F-8938-CFC3-51A9-A3F4C80EC815}"/>
              </a:ext>
            </a:extLst>
          </p:cNvPr>
          <p:cNvSpPr/>
          <p:nvPr/>
        </p:nvSpPr>
        <p:spPr bwMode="auto">
          <a:xfrm>
            <a:off x="3958095" y="2679310"/>
            <a:ext cx="628571" cy="605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F1C3B9-6352-C965-25FE-EB4B1C63268D}"/>
              </a:ext>
            </a:extLst>
          </p:cNvPr>
          <p:cNvSpPr/>
          <p:nvPr/>
        </p:nvSpPr>
        <p:spPr bwMode="auto">
          <a:xfrm>
            <a:off x="1986666" y="3909718"/>
            <a:ext cx="609523" cy="562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3867F3-56B9-5A73-4FD9-999FFD786546}"/>
              </a:ext>
            </a:extLst>
          </p:cNvPr>
          <p:cNvSpPr/>
          <p:nvPr/>
        </p:nvSpPr>
        <p:spPr bwMode="auto">
          <a:xfrm>
            <a:off x="6586666" y="3919256"/>
            <a:ext cx="638095" cy="543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FC4479F-9F04-8A27-C20E-3F40AC2219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9" t="22747"/>
          <a:stretch/>
        </p:blipFill>
        <p:spPr>
          <a:xfrm>
            <a:off x="9120336" y="3908704"/>
            <a:ext cx="2772072" cy="3148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5FC4479F-9F04-8A27-C20E-3F40AC2219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7" t="22747" r="50089"/>
          <a:stretch/>
        </p:blipFill>
        <p:spPr>
          <a:xfrm>
            <a:off x="6312024" y="4305855"/>
            <a:ext cx="2664296" cy="3148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165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1642C-341B-FE92-A797-69E44A2A4F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FD9B1CF-6AE0-57BE-9DC4-ED61D11CFE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449762"/>
            <a:ext cx="10800000" cy="257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585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3E6FC-5699-0ED4-2F7E-EE48ABF5C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6F9D09-646C-8ADE-4C66-532DF5C492CE}"/>
              </a:ext>
            </a:extLst>
          </p:cNvPr>
          <p:cNvSpPr/>
          <p:nvPr/>
        </p:nvSpPr>
        <p:spPr bwMode="auto">
          <a:xfrm>
            <a:off x="1748571" y="2625345"/>
            <a:ext cx="571428" cy="48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631A3C-398A-AE61-E1B6-515BD294E1DF}"/>
              </a:ext>
            </a:extLst>
          </p:cNvPr>
          <p:cNvSpPr/>
          <p:nvPr/>
        </p:nvSpPr>
        <p:spPr bwMode="auto">
          <a:xfrm>
            <a:off x="4177142" y="2615788"/>
            <a:ext cx="580952" cy="506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AABA1-270C-E2B6-BA41-B0D091EC5180}"/>
              </a:ext>
            </a:extLst>
          </p:cNvPr>
          <p:cNvSpPr/>
          <p:nvPr/>
        </p:nvSpPr>
        <p:spPr bwMode="auto">
          <a:xfrm>
            <a:off x="6624761" y="2615788"/>
            <a:ext cx="561903" cy="506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68A14F-40EE-F59A-684B-C5F90029E397}"/>
              </a:ext>
            </a:extLst>
          </p:cNvPr>
          <p:cNvSpPr/>
          <p:nvPr/>
        </p:nvSpPr>
        <p:spPr bwMode="auto">
          <a:xfrm>
            <a:off x="9186666" y="2625345"/>
            <a:ext cx="571428" cy="47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FD9B1CF-6AE0-57BE-9DC4-ED61D11CFE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449762"/>
            <a:ext cx="10800000" cy="257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502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9AD3D-7B55-E728-ED7D-662D393B62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367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48A93-A2A5-3928-32E8-0038D615F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C28993-CACD-60CE-93FE-91520D383412}"/>
              </a:ext>
            </a:extLst>
          </p:cNvPr>
          <p:cNvSpPr/>
          <p:nvPr/>
        </p:nvSpPr>
        <p:spPr bwMode="auto">
          <a:xfrm>
            <a:off x="1215238" y="3240667"/>
            <a:ext cx="533333" cy="467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0B18DC-B838-0FA8-BAA9-2CEBA39EC785}"/>
              </a:ext>
            </a:extLst>
          </p:cNvPr>
          <p:cNvSpPr/>
          <p:nvPr/>
        </p:nvSpPr>
        <p:spPr bwMode="auto">
          <a:xfrm>
            <a:off x="4548571" y="3250199"/>
            <a:ext cx="514285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350372-7685-3666-6628-727DEFE3C486}"/>
              </a:ext>
            </a:extLst>
          </p:cNvPr>
          <p:cNvSpPr/>
          <p:nvPr/>
        </p:nvSpPr>
        <p:spPr bwMode="auto">
          <a:xfrm>
            <a:off x="8062857" y="3240667"/>
            <a:ext cx="542856" cy="467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059AD3D-7B55-E728-ED7D-662D393B62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t="53045" r="29554"/>
          <a:stretch/>
        </p:blipFill>
        <p:spPr>
          <a:xfrm>
            <a:off x="3791744" y="4149080"/>
            <a:ext cx="3672408" cy="217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451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2023-07-17T14:45:29Z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