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84" r:id="rId3"/>
    <p:sldId id="382" r:id="rId4"/>
    <p:sldId id="380" r:id="rId5"/>
    <p:sldId id="379" r:id="rId6"/>
    <p:sldId id="377" r:id="rId7"/>
    <p:sldId id="376" r:id="rId8"/>
    <p:sldId id="375" r:id="rId9"/>
    <p:sldId id="373" r:id="rId10"/>
    <p:sldId id="371" r:id="rId11"/>
    <p:sldId id="369" r:id="rId12"/>
    <p:sldId id="368" r:id="rId13"/>
    <p:sldId id="367" r:id="rId14"/>
    <p:sldId id="366" r:id="rId15"/>
    <p:sldId id="365" r:id="rId16"/>
    <p:sldId id="364" r:id="rId1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89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0" d="100"/>
          <a:sy n="80" d="100"/>
        </p:scale>
        <p:origin x="125" y="48"/>
      </p:cViewPr>
      <p:guideLst>
        <p:guide orient="horz" pos="2160"/>
        <p:guide pos="89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2B2310-B323-CD85-1E5F-070A5D0F0F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92896"/>
            <a:ext cx="10800000" cy="20610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8CB47F-FA70-A472-44D0-D4D20DC9FE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480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C9CD54-0F9F-7D7B-8969-8AE2D8C6B9C2}"/>
              </a:ext>
            </a:extLst>
          </p:cNvPr>
          <p:cNvSpPr/>
          <p:nvPr/>
        </p:nvSpPr>
        <p:spPr bwMode="auto">
          <a:xfrm>
            <a:off x="2024761" y="1629299"/>
            <a:ext cx="1219047" cy="8668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484D4D6-A2DD-1251-AD11-0A4BF77B4D13}"/>
              </a:ext>
            </a:extLst>
          </p:cNvPr>
          <p:cNvSpPr/>
          <p:nvPr/>
        </p:nvSpPr>
        <p:spPr bwMode="auto">
          <a:xfrm>
            <a:off x="4967619" y="1734086"/>
            <a:ext cx="1761904" cy="762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6E92297-E158-6DA9-8C82-0B255A7B1C78}"/>
              </a:ext>
            </a:extLst>
          </p:cNvPr>
          <p:cNvSpPr/>
          <p:nvPr/>
        </p:nvSpPr>
        <p:spPr bwMode="auto">
          <a:xfrm>
            <a:off x="8434285" y="1916832"/>
            <a:ext cx="1523809" cy="5221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E163E2C7-3694-3CBA-A807-F993FD511D6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624576"/>
            <a:ext cx="10800000" cy="2968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B09907A-C5C4-DAD6-D9B1-A629A7738A93}"/>
              </a:ext>
            </a:extLst>
          </p:cNvPr>
          <p:cNvSpPr/>
          <p:nvPr/>
        </p:nvSpPr>
        <p:spPr bwMode="auto">
          <a:xfrm>
            <a:off x="2481904" y="3264172"/>
            <a:ext cx="2342857" cy="1756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AB1ADF5-1959-153A-2738-15FCC9C1F303}"/>
              </a:ext>
            </a:extLst>
          </p:cNvPr>
          <p:cNvSpPr/>
          <p:nvPr/>
        </p:nvSpPr>
        <p:spPr bwMode="auto">
          <a:xfrm>
            <a:off x="6434285" y="3770122"/>
            <a:ext cx="3066666" cy="12982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BC86DE5-A36B-25B6-223A-9F5247C13FE6}"/>
              </a:ext>
            </a:extLst>
          </p:cNvPr>
          <p:cNvSpPr/>
          <p:nvPr/>
        </p:nvSpPr>
        <p:spPr bwMode="auto">
          <a:xfrm>
            <a:off x="3034285" y="5278426"/>
            <a:ext cx="1695238" cy="238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4C03936-A8B0-92E6-D811-4DDB57FC1FB6}"/>
              </a:ext>
            </a:extLst>
          </p:cNvPr>
          <p:cNvSpPr/>
          <p:nvPr/>
        </p:nvSpPr>
        <p:spPr bwMode="auto">
          <a:xfrm>
            <a:off x="6853333" y="5278426"/>
            <a:ext cx="1838095" cy="238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7496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A3CB35-6B10-32F2-3B25-CE8AF07CE9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21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687229-C6CA-3416-CA00-35C2BB076CF1}"/>
              </a:ext>
            </a:extLst>
          </p:cNvPr>
          <p:cNvSpPr/>
          <p:nvPr/>
        </p:nvSpPr>
        <p:spPr bwMode="auto">
          <a:xfrm>
            <a:off x="4072380" y="1669590"/>
            <a:ext cx="361904" cy="2293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1984" y="2038349"/>
            <a:ext cx="5332367" cy="1674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999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1CD80E-BD39-3D75-46C3-B4EFD87D7B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7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D571F0-1A64-8C9E-665C-E8FD4C02CB0B}"/>
              </a:ext>
            </a:extLst>
          </p:cNvPr>
          <p:cNvSpPr/>
          <p:nvPr/>
        </p:nvSpPr>
        <p:spPr bwMode="auto">
          <a:xfrm>
            <a:off x="4281904" y="2211963"/>
            <a:ext cx="3400000" cy="23177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2106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FA78D7-CA21-EC18-C298-17A30B1791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2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77398C-2680-8B90-AF8B-F327A8829BE7}"/>
              </a:ext>
            </a:extLst>
          </p:cNvPr>
          <p:cNvSpPr/>
          <p:nvPr/>
        </p:nvSpPr>
        <p:spPr bwMode="auto">
          <a:xfrm>
            <a:off x="3700952" y="3776122"/>
            <a:ext cx="485714" cy="2670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A60386-F46A-994E-D8D9-B9393D99CD95}"/>
              </a:ext>
            </a:extLst>
          </p:cNvPr>
          <p:cNvSpPr/>
          <p:nvPr/>
        </p:nvSpPr>
        <p:spPr bwMode="auto">
          <a:xfrm>
            <a:off x="8939047" y="3776122"/>
            <a:ext cx="476190" cy="2670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9950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DBE320-3B04-2669-43D0-1E332D150F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37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2601711"/>
            <a:ext cx="4104456" cy="1769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3644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247300-18F2-22B0-D7D8-7FBB0141B8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1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2602996"/>
            <a:ext cx="3960440" cy="2061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868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07446D-0AB7-CDC5-1ED4-EA69AFBCE3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0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A35BFA-0933-5FD1-DC2F-7FCE6B365D9C}"/>
              </a:ext>
            </a:extLst>
          </p:cNvPr>
          <p:cNvSpPr/>
          <p:nvPr/>
        </p:nvSpPr>
        <p:spPr bwMode="auto">
          <a:xfrm>
            <a:off x="1091428" y="2309178"/>
            <a:ext cx="6333333" cy="286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4915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444D50-B328-5FE8-E98E-92C3E7E5CF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53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5C9A9B-9D94-083E-9BE6-2A7E23FE3E02}"/>
              </a:ext>
            </a:extLst>
          </p:cNvPr>
          <p:cNvSpPr/>
          <p:nvPr/>
        </p:nvSpPr>
        <p:spPr bwMode="auto">
          <a:xfrm>
            <a:off x="5767619" y="1754904"/>
            <a:ext cx="676190" cy="305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E0BD7E8-5545-A068-1750-0FEB810DA42A}"/>
              </a:ext>
            </a:extLst>
          </p:cNvPr>
          <p:cNvSpPr/>
          <p:nvPr/>
        </p:nvSpPr>
        <p:spPr bwMode="auto">
          <a:xfrm>
            <a:off x="2996190" y="2318213"/>
            <a:ext cx="676190" cy="2959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118A692-86B3-6F64-3930-F1A9146F7885}"/>
              </a:ext>
            </a:extLst>
          </p:cNvPr>
          <p:cNvSpPr/>
          <p:nvPr/>
        </p:nvSpPr>
        <p:spPr bwMode="auto">
          <a:xfrm>
            <a:off x="9577142" y="2308666"/>
            <a:ext cx="666666" cy="305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C50D80F2-475E-8A13-E5DE-9A5B567E047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397093"/>
            <a:ext cx="10800000" cy="2613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6808DEE-D7F3-402C-0804-432AA133585F}"/>
              </a:ext>
            </a:extLst>
          </p:cNvPr>
          <p:cNvSpPr/>
          <p:nvPr/>
        </p:nvSpPr>
        <p:spPr bwMode="auto">
          <a:xfrm>
            <a:off x="2056598" y="5647793"/>
            <a:ext cx="676190" cy="2956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8580EBF-E69A-929F-EF61-68F1EF272DE7}"/>
              </a:ext>
            </a:extLst>
          </p:cNvPr>
          <p:cNvSpPr/>
          <p:nvPr/>
        </p:nvSpPr>
        <p:spPr bwMode="auto">
          <a:xfrm>
            <a:off x="5237551" y="5647793"/>
            <a:ext cx="666666" cy="2956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A8EF8EF-4ADB-8EA5-30CB-50709E765BBC}"/>
              </a:ext>
            </a:extLst>
          </p:cNvPr>
          <p:cNvSpPr/>
          <p:nvPr/>
        </p:nvSpPr>
        <p:spPr bwMode="auto">
          <a:xfrm>
            <a:off x="8875646" y="5647793"/>
            <a:ext cx="676190" cy="2956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6096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086C26-A1A5-B932-F2C4-1AF6C31C65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164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DC28F9-D84F-E1BB-E200-D54523F824FA}"/>
              </a:ext>
            </a:extLst>
          </p:cNvPr>
          <p:cNvSpPr/>
          <p:nvPr/>
        </p:nvSpPr>
        <p:spPr bwMode="auto">
          <a:xfrm>
            <a:off x="9377142" y="1210839"/>
            <a:ext cx="219047" cy="2292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9B7ED78-94F4-120F-5A0B-2848489F947C}"/>
              </a:ext>
            </a:extLst>
          </p:cNvPr>
          <p:cNvSpPr/>
          <p:nvPr/>
        </p:nvSpPr>
        <p:spPr bwMode="auto">
          <a:xfrm>
            <a:off x="2196190" y="1774501"/>
            <a:ext cx="219047" cy="2292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01FABD4-5069-8286-DE6A-9D5ADD6C93E8}"/>
              </a:ext>
            </a:extLst>
          </p:cNvPr>
          <p:cNvSpPr/>
          <p:nvPr/>
        </p:nvSpPr>
        <p:spPr bwMode="auto">
          <a:xfrm>
            <a:off x="5310476" y="2290395"/>
            <a:ext cx="676190" cy="2961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9303E11-B8F4-6A85-5C99-B7B2372B6D57}"/>
              </a:ext>
            </a:extLst>
          </p:cNvPr>
          <p:cNvSpPr/>
          <p:nvPr/>
        </p:nvSpPr>
        <p:spPr bwMode="auto">
          <a:xfrm>
            <a:off x="8329523" y="2299949"/>
            <a:ext cx="666667" cy="2961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BFFA975-1477-0E72-F61F-FE3C495FFB7C}"/>
              </a:ext>
            </a:extLst>
          </p:cNvPr>
          <p:cNvSpPr/>
          <p:nvPr/>
        </p:nvSpPr>
        <p:spPr bwMode="auto">
          <a:xfrm>
            <a:off x="5177142" y="2854057"/>
            <a:ext cx="361904" cy="305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DE27A19-26AF-D8A4-117B-5B8A34CB9B2B}"/>
              </a:ext>
            </a:extLst>
          </p:cNvPr>
          <p:cNvSpPr/>
          <p:nvPr/>
        </p:nvSpPr>
        <p:spPr bwMode="auto">
          <a:xfrm>
            <a:off x="8510476" y="2854057"/>
            <a:ext cx="352380" cy="2961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807C2600-9314-81B3-4746-089020AD66E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188458"/>
            <a:ext cx="10800000" cy="2273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372A578-E309-19AD-801F-26DAF8BE864D}"/>
              </a:ext>
            </a:extLst>
          </p:cNvPr>
          <p:cNvSpPr/>
          <p:nvPr/>
        </p:nvSpPr>
        <p:spPr bwMode="auto">
          <a:xfrm>
            <a:off x="6424761" y="3455950"/>
            <a:ext cx="352380" cy="2388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FBDD6BC-7123-0FB7-01BB-D8B7BBD85EBF}"/>
              </a:ext>
            </a:extLst>
          </p:cNvPr>
          <p:cNvSpPr/>
          <p:nvPr/>
        </p:nvSpPr>
        <p:spPr bwMode="auto">
          <a:xfrm>
            <a:off x="3091428" y="4019594"/>
            <a:ext cx="504761" cy="2388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EC44B5E-FC1E-4DA0-572F-A39A9E6BF3B5}"/>
              </a:ext>
            </a:extLst>
          </p:cNvPr>
          <p:cNvSpPr/>
          <p:nvPr/>
        </p:nvSpPr>
        <p:spPr bwMode="auto">
          <a:xfrm>
            <a:off x="4139047" y="4545025"/>
            <a:ext cx="676190" cy="296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F617A11-9725-3969-BEDB-89535D1268D1}"/>
              </a:ext>
            </a:extLst>
          </p:cNvPr>
          <p:cNvSpPr/>
          <p:nvPr/>
        </p:nvSpPr>
        <p:spPr bwMode="auto">
          <a:xfrm>
            <a:off x="10529523" y="4545025"/>
            <a:ext cx="342858" cy="296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1666848-9133-3CAF-9B83-06AF46C102DA}"/>
              </a:ext>
            </a:extLst>
          </p:cNvPr>
          <p:cNvSpPr/>
          <p:nvPr/>
        </p:nvSpPr>
        <p:spPr bwMode="auto">
          <a:xfrm>
            <a:off x="1091428" y="5099117"/>
            <a:ext cx="361904" cy="3152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881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5291E5-EEF2-C329-FD3B-2962ECE073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5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47FB6F-9E53-F7BF-49A8-7E1B04C0D7F8}"/>
              </a:ext>
            </a:extLst>
          </p:cNvPr>
          <p:cNvSpPr/>
          <p:nvPr/>
        </p:nvSpPr>
        <p:spPr bwMode="auto">
          <a:xfrm>
            <a:off x="5862857" y="1181920"/>
            <a:ext cx="371428" cy="2957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8796A0D-93F1-55AA-A474-C6ACD10C5DE3}"/>
              </a:ext>
            </a:extLst>
          </p:cNvPr>
          <p:cNvSpPr/>
          <p:nvPr/>
        </p:nvSpPr>
        <p:spPr bwMode="auto">
          <a:xfrm>
            <a:off x="7996190" y="1220087"/>
            <a:ext cx="523809" cy="229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26CF098-143C-AF93-64F3-6F78D3933FF5}"/>
              </a:ext>
            </a:extLst>
          </p:cNvPr>
          <p:cNvSpPr/>
          <p:nvPr/>
        </p:nvSpPr>
        <p:spPr bwMode="auto">
          <a:xfrm>
            <a:off x="4672380" y="1735347"/>
            <a:ext cx="361904" cy="3053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2311DDC-7CE2-43E2-07AC-6DBF86F2354B}"/>
              </a:ext>
            </a:extLst>
          </p:cNvPr>
          <p:cNvSpPr/>
          <p:nvPr/>
        </p:nvSpPr>
        <p:spPr bwMode="auto">
          <a:xfrm>
            <a:off x="6729523" y="1783056"/>
            <a:ext cx="361905" cy="229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9E0A059-5784-2817-5667-7D78D8CB44D4}"/>
              </a:ext>
            </a:extLst>
          </p:cNvPr>
          <p:cNvSpPr/>
          <p:nvPr/>
        </p:nvSpPr>
        <p:spPr bwMode="auto">
          <a:xfrm>
            <a:off x="5329523" y="2298315"/>
            <a:ext cx="361904" cy="2957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64CAA23-AB86-1C59-6068-0663805781F3}"/>
              </a:ext>
            </a:extLst>
          </p:cNvPr>
          <p:cNvSpPr/>
          <p:nvPr/>
        </p:nvSpPr>
        <p:spPr bwMode="auto">
          <a:xfrm>
            <a:off x="7815238" y="2336483"/>
            <a:ext cx="209523" cy="238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6C8FEF6-BEEE-F8F0-7645-F8F75EDD068F}"/>
              </a:ext>
            </a:extLst>
          </p:cNvPr>
          <p:cNvSpPr/>
          <p:nvPr/>
        </p:nvSpPr>
        <p:spPr bwMode="auto">
          <a:xfrm>
            <a:off x="9900952" y="2336483"/>
            <a:ext cx="219047" cy="238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A7644AC-FD48-2681-B67F-E813AEA9C429}"/>
              </a:ext>
            </a:extLst>
          </p:cNvPr>
          <p:cNvSpPr/>
          <p:nvPr/>
        </p:nvSpPr>
        <p:spPr bwMode="auto">
          <a:xfrm>
            <a:off x="2986666" y="3462420"/>
            <a:ext cx="219047" cy="238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7025EF0-3B36-F010-05C8-BAE6B46D1990}"/>
              </a:ext>
            </a:extLst>
          </p:cNvPr>
          <p:cNvSpPr/>
          <p:nvPr/>
        </p:nvSpPr>
        <p:spPr bwMode="auto">
          <a:xfrm>
            <a:off x="7129523" y="3462420"/>
            <a:ext cx="209523" cy="238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3277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44FD76-0F37-2A86-6F05-45CDFC2AE4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1327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5D8A1A-4287-ED2F-2EE9-679223A8CA3C}"/>
              </a:ext>
            </a:extLst>
          </p:cNvPr>
          <p:cNvSpPr/>
          <p:nvPr/>
        </p:nvSpPr>
        <p:spPr bwMode="auto">
          <a:xfrm>
            <a:off x="10520000" y="1672770"/>
            <a:ext cx="333333" cy="3071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6A2FADF-D8FB-27FD-5CF0-5CB9E5B052F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2104752"/>
            <a:ext cx="10800000" cy="3291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9EDACA-9644-6177-AC5D-10580C7F73C9}"/>
              </a:ext>
            </a:extLst>
          </p:cNvPr>
          <p:cNvSpPr/>
          <p:nvPr/>
        </p:nvSpPr>
        <p:spPr bwMode="auto">
          <a:xfrm>
            <a:off x="10532789" y="2772680"/>
            <a:ext cx="323809" cy="3053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37C66CA-ACD7-4E07-BBA4-ED39206C1CE8}"/>
              </a:ext>
            </a:extLst>
          </p:cNvPr>
          <p:cNvSpPr/>
          <p:nvPr/>
        </p:nvSpPr>
        <p:spPr bwMode="auto">
          <a:xfrm>
            <a:off x="10570884" y="3927243"/>
            <a:ext cx="285715" cy="238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D85DBAF-C5A9-CEE4-E908-D931A2E28D32}"/>
              </a:ext>
            </a:extLst>
          </p:cNvPr>
          <p:cNvSpPr/>
          <p:nvPr/>
        </p:nvSpPr>
        <p:spPr bwMode="auto">
          <a:xfrm>
            <a:off x="10570884" y="4490212"/>
            <a:ext cx="285715" cy="238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F0AB05C-AEF8-5D07-43BE-69B4846FF980}"/>
              </a:ext>
            </a:extLst>
          </p:cNvPr>
          <p:cNvSpPr/>
          <p:nvPr/>
        </p:nvSpPr>
        <p:spPr bwMode="auto">
          <a:xfrm>
            <a:off x="10570884" y="5053180"/>
            <a:ext cx="285715" cy="238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3524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C2060D-9DCA-33EA-FDD2-DDD29537B4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5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D8ABD2-3F6C-1C99-9534-1745AFF38351}"/>
              </a:ext>
            </a:extLst>
          </p:cNvPr>
          <p:cNvSpPr/>
          <p:nvPr/>
        </p:nvSpPr>
        <p:spPr bwMode="auto">
          <a:xfrm>
            <a:off x="2986666" y="1763689"/>
            <a:ext cx="257142" cy="2289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F23820A-AD0E-DBC3-B90B-B0D45867C777}"/>
              </a:ext>
            </a:extLst>
          </p:cNvPr>
          <p:cNvSpPr/>
          <p:nvPr/>
        </p:nvSpPr>
        <p:spPr bwMode="auto">
          <a:xfrm>
            <a:off x="5681904" y="2879686"/>
            <a:ext cx="266666" cy="238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3990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E8BA65-8C6B-3926-9B58-763669C5E2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37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C5B0D9-43C9-07BA-CA1D-C426A1543B51}"/>
              </a:ext>
            </a:extLst>
          </p:cNvPr>
          <p:cNvSpPr/>
          <p:nvPr/>
        </p:nvSpPr>
        <p:spPr bwMode="auto">
          <a:xfrm>
            <a:off x="8891428" y="1200726"/>
            <a:ext cx="295238" cy="2382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E53337A-744F-C37D-A231-E8B4F2F1A241}"/>
              </a:ext>
            </a:extLst>
          </p:cNvPr>
          <p:cNvSpPr/>
          <p:nvPr/>
        </p:nvSpPr>
        <p:spPr bwMode="auto">
          <a:xfrm>
            <a:off x="5377142" y="2334831"/>
            <a:ext cx="257142" cy="2287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BCC5DCA-7585-19FE-5A6D-314EB1D1C292}"/>
              </a:ext>
            </a:extLst>
          </p:cNvPr>
          <p:cNvSpPr/>
          <p:nvPr/>
        </p:nvSpPr>
        <p:spPr bwMode="auto">
          <a:xfrm>
            <a:off x="9662857" y="3459405"/>
            <a:ext cx="257141" cy="2287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0193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E116AA-40B0-41F1-25B4-618C89D259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20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7FAA1E-270D-532A-C103-584FE312EA93}"/>
              </a:ext>
            </a:extLst>
          </p:cNvPr>
          <p:cNvSpPr/>
          <p:nvPr/>
        </p:nvSpPr>
        <p:spPr bwMode="auto">
          <a:xfrm>
            <a:off x="2815238" y="2296689"/>
            <a:ext cx="219047" cy="228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CDD5BE-6788-D65B-8CFB-00087F2EFDB0}"/>
              </a:ext>
            </a:extLst>
          </p:cNvPr>
          <p:cNvSpPr/>
          <p:nvPr/>
        </p:nvSpPr>
        <p:spPr bwMode="auto">
          <a:xfrm>
            <a:off x="5358095" y="2296689"/>
            <a:ext cx="209523" cy="228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7B090C9-15DA-C091-B4C9-290F154D3C8F}"/>
              </a:ext>
            </a:extLst>
          </p:cNvPr>
          <p:cNvSpPr/>
          <p:nvPr/>
        </p:nvSpPr>
        <p:spPr bwMode="auto">
          <a:xfrm>
            <a:off x="7891428" y="2287159"/>
            <a:ext cx="219047" cy="238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6B933C8-E333-B076-EC77-3C01FBBF4D17}"/>
              </a:ext>
            </a:extLst>
          </p:cNvPr>
          <p:cNvSpPr/>
          <p:nvPr/>
        </p:nvSpPr>
        <p:spPr bwMode="auto">
          <a:xfrm>
            <a:off x="10120000" y="2287159"/>
            <a:ext cx="371428" cy="238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CDB664D-1A47-E3D9-9C14-B23F37E65C73}"/>
              </a:ext>
            </a:extLst>
          </p:cNvPr>
          <p:cNvSpPr/>
          <p:nvPr/>
        </p:nvSpPr>
        <p:spPr bwMode="auto">
          <a:xfrm>
            <a:off x="2672380" y="2839907"/>
            <a:ext cx="514285" cy="238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9547B3A-DA30-7704-7DC3-32E7E1915CBC}"/>
              </a:ext>
            </a:extLst>
          </p:cNvPr>
          <p:cNvSpPr/>
          <p:nvPr/>
        </p:nvSpPr>
        <p:spPr bwMode="auto">
          <a:xfrm>
            <a:off x="5053333" y="2849437"/>
            <a:ext cx="352380" cy="228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5D7E74C-5169-67C6-30A1-8C5232315E3C}"/>
              </a:ext>
            </a:extLst>
          </p:cNvPr>
          <p:cNvSpPr/>
          <p:nvPr/>
        </p:nvSpPr>
        <p:spPr bwMode="auto">
          <a:xfrm>
            <a:off x="7910476" y="2839907"/>
            <a:ext cx="352380" cy="238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2F0E482-50D6-0707-A7BD-A6082B8190B2}"/>
              </a:ext>
            </a:extLst>
          </p:cNvPr>
          <p:cNvSpPr/>
          <p:nvPr/>
        </p:nvSpPr>
        <p:spPr bwMode="auto">
          <a:xfrm>
            <a:off x="10443809" y="2849437"/>
            <a:ext cx="352380" cy="228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3758CD6B-AB5A-7B9B-C827-31B223896F5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334166"/>
            <a:ext cx="10800000" cy="3242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C539ED5-0174-72DA-21AD-0BBA6708D4AE}"/>
              </a:ext>
            </a:extLst>
          </p:cNvPr>
          <p:cNvSpPr/>
          <p:nvPr/>
        </p:nvSpPr>
        <p:spPr bwMode="auto">
          <a:xfrm>
            <a:off x="2713741" y="4078116"/>
            <a:ext cx="1295238" cy="238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EB64EA0-4220-8497-0A6C-E3255946AC93}"/>
              </a:ext>
            </a:extLst>
          </p:cNvPr>
          <p:cNvSpPr/>
          <p:nvPr/>
        </p:nvSpPr>
        <p:spPr bwMode="auto">
          <a:xfrm>
            <a:off x="6047075" y="4078116"/>
            <a:ext cx="1609523" cy="238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A00F4B9-AA1C-78AF-E5EF-F188B81260E0}"/>
              </a:ext>
            </a:extLst>
          </p:cNvPr>
          <p:cNvSpPr/>
          <p:nvPr/>
        </p:nvSpPr>
        <p:spPr bwMode="auto">
          <a:xfrm>
            <a:off x="9694694" y="4078116"/>
            <a:ext cx="1457142" cy="238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7C1368B-CF7F-1D9D-AD93-20F0D303B74B}"/>
              </a:ext>
            </a:extLst>
          </p:cNvPr>
          <p:cNvSpPr/>
          <p:nvPr/>
        </p:nvSpPr>
        <p:spPr bwMode="auto">
          <a:xfrm>
            <a:off x="1534897" y="4640848"/>
            <a:ext cx="1492982" cy="1936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04975E6-8648-C994-2319-FDD8CFD390EC}"/>
              </a:ext>
            </a:extLst>
          </p:cNvPr>
          <p:cNvSpPr/>
          <p:nvPr/>
        </p:nvSpPr>
        <p:spPr bwMode="auto">
          <a:xfrm>
            <a:off x="4934537" y="4640848"/>
            <a:ext cx="1512167" cy="1936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C505C744-7F09-D3FA-D2DA-66B0FBD7F65A}"/>
              </a:ext>
            </a:extLst>
          </p:cNvPr>
          <p:cNvSpPr/>
          <p:nvPr/>
        </p:nvSpPr>
        <p:spPr bwMode="auto">
          <a:xfrm>
            <a:off x="8519672" y="4640848"/>
            <a:ext cx="1584175" cy="1936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8795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8E71AD-AE7B-5AB7-9844-F45DD6D9CC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365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2294892"/>
            <a:ext cx="5760640" cy="699891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8B0DF825-C68E-C66C-4A08-02A92C8ECED3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284984"/>
            <a:ext cx="10800000" cy="24413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5F416C1-EDE8-4031-372A-6FE3006A0DA7}"/>
              </a:ext>
            </a:extLst>
          </p:cNvPr>
          <p:cNvSpPr/>
          <p:nvPr/>
        </p:nvSpPr>
        <p:spPr bwMode="auto">
          <a:xfrm>
            <a:off x="3161360" y="5297188"/>
            <a:ext cx="476190" cy="2670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AB3D257-C49A-43D9-CEE1-47B705ED034E}"/>
              </a:ext>
            </a:extLst>
          </p:cNvPr>
          <p:cNvSpPr/>
          <p:nvPr/>
        </p:nvSpPr>
        <p:spPr bwMode="auto">
          <a:xfrm>
            <a:off x="6599456" y="5297188"/>
            <a:ext cx="476190" cy="2670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7624EEE-C3FC-E63C-C289-82548E20AB93}"/>
              </a:ext>
            </a:extLst>
          </p:cNvPr>
          <p:cNvSpPr/>
          <p:nvPr/>
        </p:nvSpPr>
        <p:spPr bwMode="auto">
          <a:xfrm>
            <a:off x="10047075" y="5297188"/>
            <a:ext cx="628571" cy="2670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810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2023-07-17T06:55:12Z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