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1" r:id="rId5"/>
    <p:sldId id="370" r:id="rId6"/>
    <p:sldId id="369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933700"/>
            <a:ext cx="6324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97D46-F327-891F-D4B6-6404BCB12D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23" y="620688"/>
            <a:ext cx="7128792" cy="206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A6B4FA9-FC8C-6166-5EF3-F1A0DE1B58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01796"/>
            <a:ext cx="7809242" cy="1744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0C56C25-827F-76EF-CDB1-C7A4186E96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925795"/>
            <a:ext cx="9120416" cy="231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CEDB1D2-FA4F-0DB5-127A-814EBD0C7E6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59" y="5275142"/>
            <a:ext cx="7809242" cy="1704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F09265-3B27-F5D6-2019-5098B4D7ACDA}"/>
              </a:ext>
            </a:extLst>
          </p:cNvPr>
          <p:cNvSpPr/>
          <p:nvPr/>
        </p:nvSpPr>
        <p:spPr bwMode="auto">
          <a:xfrm>
            <a:off x="4304783" y="6400575"/>
            <a:ext cx="295238" cy="41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/>
          <a:srcRect t="25763"/>
          <a:stretch/>
        </p:blipFill>
        <p:spPr>
          <a:xfrm>
            <a:off x="2154609" y="3356992"/>
            <a:ext cx="2591689" cy="16863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t="14323"/>
          <a:stretch/>
        </p:blipFill>
        <p:spPr>
          <a:xfrm>
            <a:off x="6672064" y="3284984"/>
            <a:ext cx="2363636" cy="1722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749E4-5C71-2506-CC8F-7F65EC2C8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2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04E859-3A52-C34E-191F-CC24860DED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422660"/>
            <a:ext cx="10800000" cy="2404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CB49839-EFF4-963F-CA4A-992CB3536C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09120"/>
            <a:ext cx="10800000" cy="248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8AAA7C-5267-653C-A709-01EE67256ADF}"/>
              </a:ext>
            </a:extLst>
          </p:cNvPr>
          <p:cNvSpPr/>
          <p:nvPr/>
        </p:nvSpPr>
        <p:spPr bwMode="auto">
          <a:xfrm>
            <a:off x="5839868" y="6104459"/>
            <a:ext cx="295238" cy="42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608" y="2357617"/>
            <a:ext cx="3163588" cy="1787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/>
          <a:srcRect b="12179"/>
          <a:stretch/>
        </p:blipFill>
        <p:spPr>
          <a:xfrm>
            <a:off x="7752184" y="2687233"/>
            <a:ext cx="2604390" cy="196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8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38278-E5B8-18A7-A3C0-BCC0E0217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FC183-CE99-0D75-1271-AEFBD1AD4E47}"/>
              </a:ext>
            </a:extLst>
          </p:cNvPr>
          <p:cNvSpPr/>
          <p:nvPr/>
        </p:nvSpPr>
        <p:spPr bwMode="auto">
          <a:xfrm>
            <a:off x="2329141" y="5895000"/>
            <a:ext cx="1150671" cy="53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470" y="2060847"/>
            <a:ext cx="2871602" cy="2155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2179946"/>
            <a:ext cx="2376264" cy="211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6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05CBA-3ADB-E6B0-68B9-70D8AD483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6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72BB2-F6AE-C032-67AC-0214F3A26419}"/>
              </a:ext>
            </a:extLst>
          </p:cNvPr>
          <p:cNvSpPr/>
          <p:nvPr/>
        </p:nvSpPr>
        <p:spPr bwMode="auto">
          <a:xfrm>
            <a:off x="2578245" y="6049333"/>
            <a:ext cx="545540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04249-5479-302C-03F0-0693EEF58FB3}"/>
              </a:ext>
            </a:extLst>
          </p:cNvPr>
          <p:cNvSpPr/>
          <p:nvPr/>
        </p:nvSpPr>
        <p:spPr bwMode="auto">
          <a:xfrm>
            <a:off x="7547775" y="6049333"/>
            <a:ext cx="554064" cy="39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71" y="3375009"/>
            <a:ext cx="2940170" cy="23756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3365856"/>
            <a:ext cx="2664296" cy="212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6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D6C8F-37E2-12E1-F8FF-AA412047C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9912504" cy="348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2E5733-814A-11B9-0CD9-E26D540618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016289"/>
            <a:ext cx="9145016" cy="384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181037"/>
            <a:ext cx="6480720" cy="360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9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B9B07-584E-0D3C-BBEA-A35236B30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374670"/>
            <a:ext cx="4320480" cy="29434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130" y="3573016"/>
            <a:ext cx="2630334" cy="233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0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EC572-A7FC-3FE1-F7B7-D8B78A4FB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7632848" cy="3922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E1E36B7-183D-99AF-0EC5-AB54FA3C6B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501008"/>
            <a:ext cx="7632848" cy="345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09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B7FD6-04DE-A88F-C537-8F4C9F576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45C81-6C5C-D85B-5987-A1CB3F25BAAE}"/>
              </a:ext>
            </a:extLst>
          </p:cNvPr>
          <p:cNvSpPr/>
          <p:nvPr/>
        </p:nvSpPr>
        <p:spPr bwMode="auto">
          <a:xfrm>
            <a:off x="681904" y="1295975"/>
            <a:ext cx="3761904" cy="51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69E1F0-0B3E-7177-5A86-C6FB995DC86C}"/>
              </a:ext>
            </a:extLst>
          </p:cNvPr>
          <p:cNvSpPr/>
          <p:nvPr/>
        </p:nvSpPr>
        <p:spPr bwMode="auto">
          <a:xfrm>
            <a:off x="4700952" y="1295975"/>
            <a:ext cx="5419047" cy="50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2C37F-D3D8-F3E4-8B8C-963801B8F890}"/>
              </a:ext>
            </a:extLst>
          </p:cNvPr>
          <p:cNvSpPr/>
          <p:nvPr/>
        </p:nvSpPr>
        <p:spPr bwMode="auto">
          <a:xfrm>
            <a:off x="681904" y="2448947"/>
            <a:ext cx="5630120" cy="5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A4E8B7-124D-684C-C653-C1A49B1C663A}"/>
              </a:ext>
            </a:extLst>
          </p:cNvPr>
          <p:cNvSpPr/>
          <p:nvPr/>
        </p:nvSpPr>
        <p:spPr bwMode="auto">
          <a:xfrm>
            <a:off x="6312024" y="2448947"/>
            <a:ext cx="3798452" cy="5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47B2E3-730F-C300-F79E-9F3EE28C55D9}"/>
              </a:ext>
            </a:extLst>
          </p:cNvPr>
          <p:cNvSpPr/>
          <p:nvPr/>
        </p:nvSpPr>
        <p:spPr bwMode="auto">
          <a:xfrm>
            <a:off x="681904" y="3601918"/>
            <a:ext cx="2666666" cy="5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E1E36B7-183D-99AF-0EC5-AB54FA3C6B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242" y="3271819"/>
            <a:ext cx="7632848" cy="345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104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2023-07-18T07:36:10Z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