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5" r:id="rId4"/>
    <p:sldId id="374" r:id="rId5"/>
    <p:sldId id="373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01999-1F96-4F97-B725-CF3BE6944B26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3111E-B1AD-4E09-895F-EA5E77179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4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000375"/>
            <a:ext cx="46101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AEC2D-F387-5FBD-C7AC-F651B64D6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149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5BF8C-481B-3B2E-812F-4777E72DF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A64F1-C5C9-EA0D-B6B6-6DBCC6DD5478}"/>
              </a:ext>
            </a:extLst>
          </p:cNvPr>
          <p:cNvSpPr/>
          <p:nvPr/>
        </p:nvSpPr>
        <p:spPr bwMode="auto">
          <a:xfrm>
            <a:off x="6843809" y="2373071"/>
            <a:ext cx="571428" cy="37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0959C-36BE-CF9F-117F-739A73703F46}"/>
              </a:ext>
            </a:extLst>
          </p:cNvPr>
          <p:cNvSpPr/>
          <p:nvPr/>
        </p:nvSpPr>
        <p:spPr bwMode="auto">
          <a:xfrm>
            <a:off x="6843809" y="3249932"/>
            <a:ext cx="571428" cy="37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0EF11-0EB7-3B05-969D-A262412225B5}"/>
              </a:ext>
            </a:extLst>
          </p:cNvPr>
          <p:cNvSpPr/>
          <p:nvPr/>
        </p:nvSpPr>
        <p:spPr bwMode="auto">
          <a:xfrm>
            <a:off x="6843809" y="4374601"/>
            <a:ext cx="552380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2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78014-F5CD-25B7-D002-F30B14389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83D74-32CE-47DF-9C44-D8F9D4C86DDC}"/>
              </a:ext>
            </a:extLst>
          </p:cNvPr>
          <p:cNvSpPr/>
          <p:nvPr/>
        </p:nvSpPr>
        <p:spPr bwMode="auto">
          <a:xfrm>
            <a:off x="681904" y="3319587"/>
            <a:ext cx="5561904" cy="52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104DFE-44AD-1D02-1EC2-65A70B01507D}"/>
              </a:ext>
            </a:extLst>
          </p:cNvPr>
          <p:cNvSpPr/>
          <p:nvPr/>
        </p:nvSpPr>
        <p:spPr bwMode="auto">
          <a:xfrm>
            <a:off x="6577142" y="3319587"/>
            <a:ext cx="3580952" cy="52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F73CA-8C47-3878-D9D8-100F08E9BF0E}"/>
              </a:ext>
            </a:extLst>
          </p:cNvPr>
          <p:cNvSpPr/>
          <p:nvPr/>
        </p:nvSpPr>
        <p:spPr bwMode="auto">
          <a:xfrm>
            <a:off x="681904" y="4321607"/>
            <a:ext cx="1352380" cy="52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21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E0F9D-FF18-39DA-8A03-3C716FDDA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7"/>
            <a:ext cx="7632848" cy="283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14DF254-FB2E-63C3-19C0-C2CDE401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356992"/>
            <a:ext cx="6265150" cy="36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852EA-3585-2400-1654-208CE0BD23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FB2CE2-265E-12AE-2CB8-E2E6C5145971}"/>
              </a:ext>
            </a:extLst>
          </p:cNvPr>
          <p:cNvSpPr/>
          <p:nvPr/>
        </p:nvSpPr>
        <p:spPr bwMode="auto">
          <a:xfrm>
            <a:off x="9643809" y="1238879"/>
            <a:ext cx="561904" cy="57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86FEA-98A3-FD61-D771-A484D3D9F1CA}"/>
              </a:ext>
            </a:extLst>
          </p:cNvPr>
          <p:cNvSpPr/>
          <p:nvPr/>
        </p:nvSpPr>
        <p:spPr bwMode="auto">
          <a:xfrm>
            <a:off x="9720000" y="3545478"/>
            <a:ext cx="485713" cy="4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14DF254-FB2E-63C3-19C0-C2CDE401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659" y="3238048"/>
            <a:ext cx="6265150" cy="36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085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CE633-D172-822A-95AE-C03355227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923809" cy="367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99DB1-B979-500E-D77E-3C114B6397DF}"/>
              </a:ext>
            </a:extLst>
          </p:cNvPr>
          <p:cNvSpPr/>
          <p:nvPr/>
        </p:nvSpPr>
        <p:spPr bwMode="auto">
          <a:xfrm>
            <a:off x="8112224" y="1772816"/>
            <a:ext cx="571428" cy="572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F210F-DCBD-C055-2D91-3DF6588E0EB0}"/>
              </a:ext>
            </a:extLst>
          </p:cNvPr>
          <p:cNvSpPr/>
          <p:nvPr/>
        </p:nvSpPr>
        <p:spPr bwMode="auto">
          <a:xfrm>
            <a:off x="8106097" y="3645024"/>
            <a:ext cx="561904" cy="58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14DF254-FB2E-63C3-19C0-C2CDE401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262090"/>
            <a:ext cx="6265150" cy="36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734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26F77-64CF-AAC7-8A89-6D09541B4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87035"/>
            <a:ext cx="8256320" cy="187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826283-BC9B-F2BD-433B-A558C80866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43219"/>
            <a:ext cx="7160080" cy="440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D70335-C6CF-183B-96A5-00A77CF1468C}"/>
              </a:ext>
            </a:extLst>
          </p:cNvPr>
          <p:cNvSpPr/>
          <p:nvPr/>
        </p:nvSpPr>
        <p:spPr bwMode="auto">
          <a:xfrm>
            <a:off x="3579005" y="6237312"/>
            <a:ext cx="495556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8856E-B64F-9E31-6AC0-E13B18E59D4F}"/>
              </a:ext>
            </a:extLst>
          </p:cNvPr>
          <p:cNvSpPr/>
          <p:nvPr/>
        </p:nvSpPr>
        <p:spPr bwMode="auto">
          <a:xfrm>
            <a:off x="5159896" y="6232698"/>
            <a:ext cx="479038" cy="32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BA001-0085-B8CD-0BD7-11FE468047EE}"/>
              </a:ext>
            </a:extLst>
          </p:cNvPr>
          <p:cNvSpPr/>
          <p:nvPr/>
        </p:nvSpPr>
        <p:spPr bwMode="auto">
          <a:xfrm>
            <a:off x="6816080" y="6232698"/>
            <a:ext cx="495556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2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9E91C-0FCB-525C-259D-12D1BC9AB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7DC9B-8B3E-74A1-430E-85A7BADCDCFF}"/>
              </a:ext>
            </a:extLst>
          </p:cNvPr>
          <p:cNvSpPr/>
          <p:nvPr/>
        </p:nvSpPr>
        <p:spPr bwMode="auto">
          <a:xfrm>
            <a:off x="6453333" y="2431695"/>
            <a:ext cx="1285714" cy="57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6D640A-F978-9436-E738-C4B38EC16450}"/>
              </a:ext>
            </a:extLst>
          </p:cNvPr>
          <p:cNvSpPr/>
          <p:nvPr/>
        </p:nvSpPr>
        <p:spPr bwMode="auto">
          <a:xfrm>
            <a:off x="7958095" y="3557474"/>
            <a:ext cx="1866666" cy="57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0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CC918-4918-E42B-FBAD-6D7DDDF7A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5976"/>
            <a:ext cx="8832384" cy="173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942A58-230F-C6A3-BC04-26853F1B88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863" y="2276872"/>
            <a:ext cx="8092273" cy="47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CD457-D28D-1E12-E917-346AB232264D}"/>
              </a:ext>
            </a:extLst>
          </p:cNvPr>
          <p:cNvSpPr/>
          <p:nvPr/>
        </p:nvSpPr>
        <p:spPr bwMode="auto">
          <a:xfrm>
            <a:off x="3791744" y="6309320"/>
            <a:ext cx="523545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3716E-C318-4A58-C865-B008F128F8CF}"/>
              </a:ext>
            </a:extLst>
          </p:cNvPr>
          <p:cNvSpPr/>
          <p:nvPr/>
        </p:nvSpPr>
        <p:spPr bwMode="auto">
          <a:xfrm>
            <a:off x="5193615" y="6300514"/>
            <a:ext cx="523545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2A8DF8-D39F-F3B3-45B1-2F18F492C683}"/>
              </a:ext>
            </a:extLst>
          </p:cNvPr>
          <p:cNvSpPr/>
          <p:nvPr/>
        </p:nvSpPr>
        <p:spPr bwMode="auto">
          <a:xfrm>
            <a:off x="6857259" y="6309320"/>
            <a:ext cx="523544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0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ED734-8E8A-CBE0-CF5B-604787D91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306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22FDE-B9BA-FFD6-964C-233310078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7C6AA-EE63-9C2A-D1F0-C1E74E1A81CD}"/>
              </a:ext>
            </a:extLst>
          </p:cNvPr>
          <p:cNvSpPr/>
          <p:nvPr/>
        </p:nvSpPr>
        <p:spPr bwMode="auto">
          <a:xfrm>
            <a:off x="681904" y="1305427"/>
            <a:ext cx="8798472" cy="51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84B5A-06E1-D142-5C15-4A3E1F2C3E26}"/>
              </a:ext>
            </a:extLst>
          </p:cNvPr>
          <p:cNvSpPr/>
          <p:nvPr/>
        </p:nvSpPr>
        <p:spPr bwMode="auto">
          <a:xfrm>
            <a:off x="681904" y="2305708"/>
            <a:ext cx="6638231" cy="5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2882F-4BF1-9694-6055-A0F761C64DCE}"/>
              </a:ext>
            </a:extLst>
          </p:cNvPr>
          <p:cNvSpPr/>
          <p:nvPr/>
        </p:nvSpPr>
        <p:spPr bwMode="auto">
          <a:xfrm>
            <a:off x="681904" y="3305989"/>
            <a:ext cx="2461768" cy="5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301BC-3849-BC88-6807-DD497B2490F1}"/>
              </a:ext>
            </a:extLst>
          </p:cNvPr>
          <p:cNvSpPr/>
          <p:nvPr/>
        </p:nvSpPr>
        <p:spPr bwMode="auto">
          <a:xfrm>
            <a:off x="681904" y="4315797"/>
            <a:ext cx="857142" cy="50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757D86-701F-6087-1FE1-AEBC9681482D}"/>
              </a:ext>
            </a:extLst>
          </p:cNvPr>
          <p:cNvSpPr/>
          <p:nvPr/>
        </p:nvSpPr>
        <p:spPr bwMode="auto">
          <a:xfrm>
            <a:off x="1843808" y="4315797"/>
            <a:ext cx="5476327" cy="51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E7C6AA-EE63-9C2A-D1F0-C1E74E1A81CD}"/>
              </a:ext>
            </a:extLst>
          </p:cNvPr>
          <p:cNvSpPr/>
          <p:nvPr/>
        </p:nvSpPr>
        <p:spPr bwMode="auto">
          <a:xfrm>
            <a:off x="9480376" y="1305427"/>
            <a:ext cx="1096766" cy="51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D84B5A-06E1-D142-5C15-4A3E1F2C3E26}"/>
              </a:ext>
            </a:extLst>
          </p:cNvPr>
          <p:cNvSpPr/>
          <p:nvPr/>
        </p:nvSpPr>
        <p:spPr bwMode="auto">
          <a:xfrm>
            <a:off x="7320135" y="2305708"/>
            <a:ext cx="3266530" cy="5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D2882F-4BF1-9694-6055-A0F761C64DCE}"/>
              </a:ext>
            </a:extLst>
          </p:cNvPr>
          <p:cNvSpPr/>
          <p:nvPr/>
        </p:nvSpPr>
        <p:spPr bwMode="auto">
          <a:xfrm>
            <a:off x="3143672" y="3305989"/>
            <a:ext cx="7433470" cy="5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2023-07-18T03:29:12Z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