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 varScale="1">
        <p:scale>
          <a:sx n="65" d="100"/>
          <a:sy n="65" d="100"/>
        </p:scale>
        <p:origin x="28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995612"/>
            <a:ext cx="74866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C4B6F-ADD1-27C8-CBC6-A0456E5C8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7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18E12-50A8-E4FF-82AB-65D1991417EA}"/>
              </a:ext>
            </a:extLst>
          </p:cNvPr>
          <p:cNvSpPr/>
          <p:nvPr/>
        </p:nvSpPr>
        <p:spPr bwMode="auto">
          <a:xfrm>
            <a:off x="1857851" y="3282746"/>
            <a:ext cx="2376846" cy="3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B12CD3-802B-E97C-9341-9D58A27DFFE9}"/>
              </a:ext>
            </a:extLst>
          </p:cNvPr>
          <p:cNvSpPr/>
          <p:nvPr/>
        </p:nvSpPr>
        <p:spPr bwMode="auto">
          <a:xfrm>
            <a:off x="1436425" y="4185118"/>
            <a:ext cx="2098704" cy="33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2F8CFA-13EB-56BF-A5F1-658F9DE2596A}"/>
              </a:ext>
            </a:extLst>
          </p:cNvPr>
          <p:cNvSpPr/>
          <p:nvPr/>
        </p:nvSpPr>
        <p:spPr bwMode="auto">
          <a:xfrm>
            <a:off x="1436425" y="5028456"/>
            <a:ext cx="1576135" cy="46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98CDC3-79C4-682C-14F4-5E4A30B3CC6D}"/>
              </a:ext>
            </a:extLst>
          </p:cNvPr>
          <p:cNvSpPr/>
          <p:nvPr/>
        </p:nvSpPr>
        <p:spPr bwMode="auto">
          <a:xfrm>
            <a:off x="1402711" y="5939262"/>
            <a:ext cx="4694692" cy="446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78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64442-16CC-E51B-AEE4-08324E3F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6240" cy="442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06805B1-6F91-7439-B0DD-FF75492397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4413966"/>
            <a:ext cx="6768752" cy="257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C53530-52AA-921E-0503-D17649DCFA57}"/>
              </a:ext>
            </a:extLst>
          </p:cNvPr>
          <p:cNvSpPr/>
          <p:nvPr/>
        </p:nvSpPr>
        <p:spPr bwMode="auto">
          <a:xfrm>
            <a:off x="8398138" y="6237312"/>
            <a:ext cx="628571" cy="43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BADD45-EDF1-87D0-330B-24021C491A11}"/>
              </a:ext>
            </a:extLst>
          </p:cNvPr>
          <p:cNvSpPr/>
          <p:nvPr/>
        </p:nvSpPr>
        <p:spPr bwMode="auto">
          <a:xfrm>
            <a:off x="9480376" y="6237312"/>
            <a:ext cx="647619" cy="43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3F7CC2-BD67-9C82-798E-C5D9BE36EC4F}"/>
              </a:ext>
            </a:extLst>
          </p:cNvPr>
          <p:cNvSpPr/>
          <p:nvPr/>
        </p:nvSpPr>
        <p:spPr bwMode="auto">
          <a:xfrm>
            <a:off x="10469667" y="6237312"/>
            <a:ext cx="666666" cy="43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87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D4AA8-0A05-DBF5-35A8-BDD1E53BC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0756C-C899-84EB-7B99-C1529A3D3957}"/>
              </a:ext>
            </a:extLst>
          </p:cNvPr>
          <p:cNvSpPr/>
          <p:nvPr/>
        </p:nvSpPr>
        <p:spPr bwMode="auto">
          <a:xfrm>
            <a:off x="9529523" y="1248252"/>
            <a:ext cx="619047" cy="51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9ECE7-D70C-7990-2492-F571F071C8BD}"/>
              </a:ext>
            </a:extLst>
          </p:cNvPr>
          <p:cNvSpPr/>
          <p:nvPr/>
        </p:nvSpPr>
        <p:spPr bwMode="auto">
          <a:xfrm>
            <a:off x="681904" y="2276872"/>
            <a:ext cx="666666" cy="609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A3002-762A-F936-B265-31008BAC5C18}"/>
              </a:ext>
            </a:extLst>
          </p:cNvPr>
          <p:cNvSpPr/>
          <p:nvPr/>
        </p:nvSpPr>
        <p:spPr bwMode="auto">
          <a:xfrm>
            <a:off x="9539047" y="3439217"/>
            <a:ext cx="609523" cy="5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8974C9-F7D8-48F8-5F3F-985E8F1EF436}"/>
              </a:ext>
            </a:extLst>
          </p:cNvPr>
          <p:cNvSpPr/>
          <p:nvPr/>
        </p:nvSpPr>
        <p:spPr bwMode="auto">
          <a:xfrm>
            <a:off x="681904" y="4544226"/>
            <a:ext cx="4361904" cy="59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4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D479B-5C74-C79F-F860-305817C5F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0BA8E-2BAA-133C-FFEE-F685B0F93EC6}"/>
              </a:ext>
            </a:extLst>
          </p:cNvPr>
          <p:cNvSpPr/>
          <p:nvPr/>
        </p:nvSpPr>
        <p:spPr bwMode="auto">
          <a:xfrm>
            <a:off x="4853333" y="4234706"/>
            <a:ext cx="552380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A5CC62-3506-1CBE-8049-94039A00F4D2}"/>
              </a:ext>
            </a:extLst>
          </p:cNvPr>
          <p:cNvSpPr/>
          <p:nvPr/>
        </p:nvSpPr>
        <p:spPr bwMode="auto">
          <a:xfrm>
            <a:off x="9662857" y="4225166"/>
            <a:ext cx="552380" cy="38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4C4295-271F-EC41-8430-481EB6D8E2B4}"/>
              </a:ext>
            </a:extLst>
          </p:cNvPr>
          <p:cNvSpPr/>
          <p:nvPr/>
        </p:nvSpPr>
        <p:spPr bwMode="auto">
          <a:xfrm>
            <a:off x="5472380" y="5341355"/>
            <a:ext cx="552380" cy="38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5BF0E5-7BF8-4EF7-E39A-661C2FBAFB03}"/>
              </a:ext>
            </a:extLst>
          </p:cNvPr>
          <p:cNvSpPr/>
          <p:nvPr/>
        </p:nvSpPr>
        <p:spPr bwMode="auto">
          <a:xfrm>
            <a:off x="10281904" y="5341355"/>
            <a:ext cx="542857" cy="38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518FB-915E-0ED5-8720-B3903211A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C4894-D8FC-EC79-F281-F74797B0BBDB}"/>
              </a:ext>
            </a:extLst>
          </p:cNvPr>
          <p:cNvSpPr/>
          <p:nvPr/>
        </p:nvSpPr>
        <p:spPr bwMode="auto">
          <a:xfrm>
            <a:off x="3786666" y="1343632"/>
            <a:ext cx="580952" cy="371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A98088-2169-85A3-1615-B4545D15050D}"/>
              </a:ext>
            </a:extLst>
          </p:cNvPr>
          <p:cNvSpPr/>
          <p:nvPr/>
        </p:nvSpPr>
        <p:spPr bwMode="auto">
          <a:xfrm>
            <a:off x="8596190" y="1343632"/>
            <a:ext cx="571428" cy="3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F8C0E-0F26-A376-AEDA-DC95A5E60CE2}"/>
              </a:ext>
            </a:extLst>
          </p:cNvPr>
          <p:cNvSpPr/>
          <p:nvPr/>
        </p:nvSpPr>
        <p:spPr bwMode="auto">
          <a:xfrm>
            <a:off x="4405714" y="2449002"/>
            <a:ext cx="580952" cy="3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AA5D4A-674B-B16B-7163-6A10AD9174A4}"/>
              </a:ext>
            </a:extLst>
          </p:cNvPr>
          <p:cNvSpPr/>
          <p:nvPr/>
        </p:nvSpPr>
        <p:spPr bwMode="auto">
          <a:xfrm>
            <a:off x="9215238" y="2449002"/>
            <a:ext cx="571428" cy="3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6540CB-0B0C-5A17-F8CF-8D6BAA88A3F3}"/>
              </a:ext>
            </a:extLst>
          </p:cNvPr>
          <p:cNvSpPr/>
          <p:nvPr/>
        </p:nvSpPr>
        <p:spPr bwMode="auto">
          <a:xfrm>
            <a:off x="8396190" y="4497748"/>
            <a:ext cx="495238" cy="4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15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852FF-03ED-3B29-0F39-BD115499F0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2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C5A88-8C58-37D1-2F40-7584A4CEA490}"/>
              </a:ext>
            </a:extLst>
          </p:cNvPr>
          <p:cNvSpPr/>
          <p:nvPr/>
        </p:nvSpPr>
        <p:spPr bwMode="auto">
          <a:xfrm>
            <a:off x="3912050" y="2616387"/>
            <a:ext cx="1029992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80725-B69B-602F-3C7A-8CE527FFF692}"/>
              </a:ext>
            </a:extLst>
          </p:cNvPr>
          <p:cNvSpPr/>
          <p:nvPr/>
        </p:nvSpPr>
        <p:spPr bwMode="auto">
          <a:xfrm>
            <a:off x="8245444" y="2616387"/>
            <a:ext cx="1020713" cy="36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0A93F8-F220-CDF6-F50F-FE6472F8761F}"/>
              </a:ext>
            </a:extLst>
          </p:cNvPr>
          <p:cNvSpPr/>
          <p:nvPr/>
        </p:nvSpPr>
        <p:spPr bwMode="auto">
          <a:xfrm>
            <a:off x="1898460" y="3573016"/>
            <a:ext cx="2469348" cy="315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E14419-FC67-B733-2C55-3F2CCE750C7A}"/>
              </a:ext>
            </a:extLst>
          </p:cNvPr>
          <p:cNvSpPr/>
          <p:nvPr/>
        </p:nvSpPr>
        <p:spPr bwMode="auto">
          <a:xfrm>
            <a:off x="6096001" y="3573016"/>
            <a:ext cx="2744028" cy="315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00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DAEEC-A063-98C0-AB37-D898D21A9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035B3-CD09-2544-6784-4575C10CE8E2}"/>
              </a:ext>
            </a:extLst>
          </p:cNvPr>
          <p:cNvSpPr/>
          <p:nvPr/>
        </p:nvSpPr>
        <p:spPr bwMode="auto">
          <a:xfrm>
            <a:off x="5300952" y="3488607"/>
            <a:ext cx="485714" cy="438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28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70849-B6D2-9F29-55A1-46944125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62672-197F-F516-1B8F-87685D19081A}"/>
              </a:ext>
            </a:extLst>
          </p:cNvPr>
          <p:cNvSpPr/>
          <p:nvPr/>
        </p:nvSpPr>
        <p:spPr bwMode="auto">
          <a:xfrm>
            <a:off x="7129523" y="3515949"/>
            <a:ext cx="438095" cy="4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A8A9B-0B0E-6A75-1BBF-2E1642868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8E84B-5E44-E124-5D82-26DCD6D6C31A}"/>
              </a:ext>
            </a:extLst>
          </p:cNvPr>
          <p:cNvSpPr/>
          <p:nvPr/>
        </p:nvSpPr>
        <p:spPr bwMode="auto">
          <a:xfrm>
            <a:off x="5567619" y="2469204"/>
            <a:ext cx="485714" cy="4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21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6979B-D9E9-8208-84A6-87453D5F93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163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958F8-3694-F3CB-9FAF-22EE4B8CF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2ACA8-510D-1969-42B6-F4730D1DA928}"/>
              </a:ext>
            </a:extLst>
          </p:cNvPr>
          <p:cNvSpPr/>
          <p:nvPr/>
        </p:nvSpPr>
        <p:spPr bwMode="auto">
          <a:xfrm>
            <a:off x="1253333" y="1343567"/>
            <a:ext cx="2409523" cy="3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682644-0EFD-DD91-E730-50BEDC38FF40}"/>
              </a:ext>
            </a:extLst>
          </p:cNvPr>
          <p:cNvSpPr/>
          <p:nvPr/>
        </p:nvSpPr>
        <p:spPr bwMode="auto">
          <a:xfrm>
            <a:off x="681904" y="2372522"/>
            <a:ext cx="2190476" cy="3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BAD3C6-F781-7DB3-F3E7-0214810B31D1}"/>
              </a:ext>
            </a:extLst>
          </p:cNvPr>
          <p:cNvSpPr/>
          <p:nvPr/>
        </p:nvSpPr>
        <p:spPr bwMode="auto">
          <a:xfrm>
            <a:off x="681904" y="3325259"/>
            <a:ext cx="2133333" cy="514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40404D-D473-FB0E-006E-97C42DD99E8E}"/>
              </a:ext>
            </a:extLst>
          </p:cNvPr>
          <p:cNvSpPr/>
          <p:nvPr/>
        </p:nvSpPr>
        <p:spPr bwMode="auto">
          <a:xfrm>
            <a:off x="681904" y="4344687"/>
            <a:ext cx="5085714" cy="514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2023-07-17T14:31:48Z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