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5" r:id="rId3"/>
    <p:sldId id="374" r:id="rId4"/>
    <p:sldId id="373" r:id="rId5"/>
    <p:sldId id="372" r:id="rId6"/>
    <p:sldId id="371" r:id="rId7"/>
    <p:sldId id="369" r:id="rId8"/>
    <p:sldId id="368" r:id="rId9"/>
    <p:sldId id="366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3005137"/>
            <a:ext cx="51530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41B27-1BB2-6575-FCFB-BDEEEBFF1C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49080"/>
            <a:ext cx="8568352" cy="2751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27150E-1CAE-BE9D-0ACF-6FCD9D657BE6}"/>
              </a:ext>
            </a:extLst>
          </p:cNvPr>
          <p:cNvSpPr/>
          <p:nvPr/>
        </p:nvSpPr>
        <p:spPr bwMode="auto">
          <a:xfrm>
            <a:off x="3575720" y="5375387"/>
            <a:ext cx="333333" cy="42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227812-DBEB-ACD2-7F93-C6A562328006}"/>
              </a:ext>
            </a:extLst>
          </p:cNvPr>
          <p:cNvSpPr/>
          <p:nvPr/>
        </p:nvSpPr>
        <p:spPr bwMode="auto">
          <a:xfrm>
            <a:off x="7320136" y="5375387"/>
            <a:ext cx="590476" cy="42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819184BA-F552-3A45-018B-84CB9E22EE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673" y="548680"/>
            <a:ext cx="8371743" cy="376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50332" t="2576"/>
          <a:stretch/>
        </p:blipFill>
        <p:spPr>
          <a:xfrm>
            <a:off x="5159895" y="692695"/>
            <a:ext cx="3648025" cy="351156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/>
          <a:srcRect t="2576" r="52609"/>
          <a:stretch/>
        </p:blipFill>
        <p:spPr>
          <a:xfrm>
            <a:off x="1463105" y="692695"/>
            <a:ext cx="3480767" cy="351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7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508E8-9D22-E407-1A8A-BF9578F03C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5650"/>
            <a:ext cx="9552464" cy="372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9DFC57-7306-7DC0-C62F-963CFBBDF1D0}"/>
              </a:ext>
            </a:extLst>
          </p:cNvPr>
          <p:cNvSpPr/>
          <p:nvPr/>
        </p:nvSpPr>
        <p:spPr bwMode="auto">
          <a:xfrm>
            <a:off x="1858105" y="6232036"/>
            <a:ext cx="485714" cy="428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4734B9-CF1B-3CAD-EE99-EB4997E9D224}"/>
              </a:ext>
            </a:extLst>
          </p:cNvPr>
          <p:cNvSpPr/>
          <p:nvPr/>
        </p:nvSpPr>
        <p:spPr bwMode="auto">
          <a:xfrm>
            <a:off x="6600056" y="6232036"/>
            <a:ext cx="571428" cy="581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72D0EB9-0304-F477-19E0-D2C3EC92C1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5539"/>
            <a:ext cx="7176200" cy="2773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51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EB90D-748B-CA61-E1CB-59BEE0CB46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C204C7-EE3B-CAC6-D878-6F6D58958E59}"/>
              </a:ext>
            </a:extLst>
          </p:cNvPr>
          <p:cNvSpPr/>
          <p:nvPr/>
        </p:nvSpPr>
        <p:spPr bwMode="auto">
          <a:xfrm>
            <a:off x="1977142" y="5158849"/>
            <a:ext cx="485714" cy="4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CD07EF-59F0-4647-356A-EC820279C43B}"/>
              </a:ext>
            </a:extLst>
          </p:cNvPr>
          <p:cNvSpPr/>
          <p:nvPr/>
        </p:nvSpPr>
        <p:spPr bwMode="auto">
          <a:xfrm>
            <a:off x="7520000" y="5158849"/>
            <a:ext cx="495238" cy="4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77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F2F0D0-0197-9201-8235-A2A6625DA4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7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920D8-31CF-7655-06E2-3CDE56F9ECCE}"/>
              </a:ext>
            </a:extLst>
          </p:cNvPr>
          <p:cNvSpPr/>
          <p:nvPr/>
        </p:nvSpPr>
        <p:spPr bwMode="auto">
          <a:xfrm>
            <a:off x="2497868" y="5937517"/>
            <a:ext cx="744224" cy="446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E95275-BDE8-CC34-16AC-4AD936B15ED8}"/>
              </a:ext>
            </a:extLst>
          </p:cNvPr>
          <p:cNvSpPr/>
          <p:nvPr/>
        </p:nvSpPr>
        <p:spPr bwMode="auto">
          <a:xfrm>
            <a:off x="5193614" y="5937517"/>
            <a:ext cx="992298" cy="446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97D49A-7A66-2140-4EA6-F251D8F5401E}"/>
              </a:ext>
            </a:extLst>
          </p:cNvPr>
          <p:cNvSpPr/>
          <p:nvPr/>
        </p:nvSpPr>
        <p:spPr bwMode="auto">
          <a:xfrm>
            <a:off x="8286279" y="5937517"/>
            <a:ext cx="744224" cy="446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23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9FCB1-6E7E-6BD9-EE98-2567B00834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4AFAC8-2264-39D2-2753-9B7158F1D5A4}"/>
              </a:ext>
            </a:extLst>
          </p:cNvPr>
          <p:cNvSpPr/>
          <p:nvPr/>
        </p:nvSpPr>
        <p:spPr bwMode="auto">
          <a:xfrm>
            <a:off x="9836064" y="4859524"/>
            <a:ext cx="484290" cy="437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74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BA40BB-247F-6686-1AF9-62CFAB1B6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8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0342F7-2D0E-3F35-F49E-6D18101CBD78}"/>
              </a:ext>
            </a:extLst>
          </p:cNvPr>
          <p:cNvSpPr/>
          <p:nvPr/>
        </p:nvSpPr>
        <p:spPr bwMode="auto">
          <a:xfrm>
            <a:off x="9824761" y="3738293"/>
            <a:ext cx="485714" cy="438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26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27786-E2A7-E78C-313F-403BDADD63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47942"/>
            <a:ext cx="9192424" cy="478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C8548-D603-5E8B-F7C4-11920B3927E6}"/>
              </a:ext>
            </a:extLst>
          </p:cNvPr>
          <p:cNvSpPr/>
          <p:nvPr/>
        </p:nvSpPr>
        <p:spPr bwMode="auto">
          <a:xfrm>
            <a:off x="3431704" y="4385867"/>
            <a:ext cx="657142" cy="438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949E3-48DE-F98F-9E31-46786A3FBD7E}"/>
              </a:ext>
            </a:extLst>
          </p:cNvPr>
          <p:cNvSpPr/>
          <p:nvPr/>
        </p:nvSpPr>
        <p:spPr bwMode="auto">
          <a:xfrm>
            <a:off x="7536160" y="4385867"/>
            <a:ext cx="923809" cy="438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6A89EF-A46A-C7A5-F898-15124653CB3E}"/>
              </a:ext>
            </a:extLst>
          </p:cNvPr>
          <p:cNvSpPr/>
          <p:nvPr/>
        </p:nvSpPr>
        <p:spPr bwMode="auto">
          <a:xfrm>
            <a:off x="3455740" y="5313621"/>
            <a:ext cx="657142" cy="42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6311E3-A74A-25EF-AD89-7E17D7B67CDC}"/>
              </a:ext>
            </a:extLst>
          </p:cNvPr>
          <p:cNvSpPr/>
          <p:nvPr/>
        </p:nvSpPr>
        <p:spPr bwMode="auto">
          <a:xfrm>
            <a:off x="6065887" y="6309320"/>
            <a:ext cx="933333" cy="438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172CF77-F1BC-C860-D2EB-6CA15F1285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3887"/>
            <a:ext cx="8112304" cy="245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144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BEEB9-DFE6-D3FB-DFB4-68A79226F9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1"/>
            <a:ext cx="8184312" cy="4356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BFC228-052C-A0BA-3227-E8D2913BCCD3}"/>
              </a:ext>
            </a:extLst>
          </p:cNvPr>
          <p:cNvSpPr/>
          <p:nvPr/>
        </p:nvSpPr>
        <p:spPr bwMode="auto">
          <a:xfrm>
            <a:off x="3179903" y="3090261"/>
            <a:ext cx="647619" cy="43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3C8251-AE29-1B18-8380-6EA26A85A394}"/>
              </a:ext>
            </a:extLst>
          </p:cNvPr>
          <p:cNvSpPr/>
          <p:nvPr/>
        </p:nvSpPr>
        <p:spPr bwMode="auto">
          <a:xfrm>
            <a:off x="6672064" y="3090262"/>
            <a:ext cx="657142" cy="43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06479B-D582-AD1B-6DA7-13F9B0762985}"/>
              </a:ext>
            </a:extLst>
          </p:cNvPr>
          <p:cNvSpPr/>
          <p:nvPr/>
        </p:nvSpPr>
        <p:spPr bwMode="auto">
          <a:xfrm>
            <a:off x="3071664" y="3856558"/>
            <a:ext cx="657142" cy="43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78960B-E4DA-6B37-BA8E-D4CAEA7B68EC}"/>
              </a:ext>
            </a:extLst>
          </p:cNvPr>
          <p:cNvSpPr/>
          <p:nvPr/>
        </p:nvSpPr>
        <p:spPr bwMode="auto">
          <a:xfrm>
            <a:off x="5416694" y="4748721"/>
            <a:ext cx="933333" cy="428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131DB74-112E-011A-17E1-AED7E36744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53"/>
          <a:stretch/>
        </p:blipFill>
        <p:spPr>
          <a:xfrm>
            <a:off x="5807968" y="5080042"/>
            <a:ext cx="6264696" cy="1835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FA2F15-BE38-54D7-4E53-C6487014701B}"/>
              </a:ext>
            </a:extLst>
          </p:cNvPr>
          <p:cNvSpPr/>
          <p:nvPr/>
        </p:nvSpPr>
        <p:spPr bwMode="auto">
          <a:xfrm>
            <a:off x="6672063" y="5998014"/>
            <a:ext cx="685417" cy="474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4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673510-D9F6-8937-FBCF-2383BCC1F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159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2023-07-18T08:27:17Z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