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444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5" y="2366962"/>
            <a:ext cx="6724650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FCCC7D-5ECC-3344-0404-8D0C94C09F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3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B1B94E-9EA6-6992-99F4-3903BE46F4BF}"/>
              </a:ext>
            </a:extLst>
          </p:cNvPr>
          <p:cNvSpPr/>
          <p:nvPr/>
        </p:nvSpPr>
        <p:spPr bwMode="auto">
          <a:xfrm>
            <a:off x="3700952" y="1401453"/>
            <a:ext cx="4400000" cy="486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39CDB3E-D823-A536-0AE7-DED5171E9F9C}"/>
              </a:ext>
            </a:extLst>
          </p:cNvPr>
          <p:cNvSpPr/>
          <p:nvPr/>
        </p:nvSpPr>
        <p:spPr bwMode="auto">
          <a:xfrm>
            <a:off x="3062857" y="2460772"/>
            <a:ext cx="2904761" cy="381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5027B90-7367-77B7-81DB-66B7B73C71AE}"/>
              </a:ext>
            </a:extLst>
          </p:cNvPr>
          <p:cNvSpPr/>
          <p:nvPr/>
        </p:nvSpPr>
        <p:spPr bwMode="auto">
          <a:xfrm>
            <a:off x="3700952" y="3529635"/>
            <a:ext cx="4400000" cy="496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F17050F-18F5-DAF7-4082-2948C1E9969E}"/>
              </a:ext>
            </a:extLst>
          </p:cNvPr>
          <p:cNvSpPr/>
          <p:nvPr/>
        </p:nvSpPr>
        <p:spPr bwMode="auto">
          <a:xfrm>
            <a:off x="3062857" y="4588954"/>
            <a:ext cx="2904761" cy="381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75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7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55C30D-F863-D61C-8017-7A4A2B9C3F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4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289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AE7EA4-38E5-6935-E817-3E9DAA10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3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319748-18AD-12C7-889F-F60C05317025}"/>
              </a:ext>
            </a:extLst>
          </p:cNvPr>
          <p:cNvSpPr/>
          <p:nvPr/>
        </p:nvSpPr>
        <p:spPr bwMode="auto">
          <a:xfrm>
            <a:off x="1253333" y="1333927"/>
            <a:ext cx="2885714" cy="485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43D912-C43A-6FDD-662B-6F511531221F}"/>
              </a:ext>
            </a:extLst>
          </p:cNvPr>
          <p:cNvSpPr/>
          <p:nvPr/>
        </p:nvSpPr>
        <p:spPr bwMode="auto">
          <a:xfrm>
            <a:off x="681904" y="2391138"/>
            <a:ext cx="2466666" cy="380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927EBC-89CF-639D-F905-B50E9D60C03C}"/>
              </a:ext>
            </a:extLst>
          </p:cNvPr>
          <p:cNvSpPr/>
          <p:nvPr/>
        </p:nvSpPr>
        <p:spPr bwMode="auto">
          <a:xfrm>
            <a:off x="681904" y="3353104"/>
            <a:ext cx="2133333" cy="514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25004C-4F3B-7E4A-EEAA-6F5B98697AF5}"/>
              </a:ext>
            </a:extLst>
          </p:cNvPr>
          <p:cNvSpPr/>
          <p:nvPr/>
        </p:nvSpPr>
        <p:spPr bwMode="auto">
          <a:xfrm>
            <a:off x="681904" y="4372216"/>
            <a:ext cx="5095238" cy="504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93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620219-7589-1401-5969-4C05A7A289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493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88D537-4404-F48F-38F0-7BBC99269C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E00561-B1F0-CB12-D205-EF23C942F9B7}"/>
              </a:ext>
            </a:extLst>
          </p:cNvPr>
          <p:cNvSpPr/>
          <p:nvPr/>
        </p:nvSpPr>
        <p:spPr bwMode="auto">
          <a:xfrm>
            <a:off x="1253333" y="1267714"/>
            <a:ext cx="3685714" cy="486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CC2083-11E3-06C1-53BD-2C1BDEFE7BD7}"/>
              </a:ext>
            </a:extLst>
          </p:cNvPr>
          <p:cNvSpPr/>
          <p:nvPr/>
        </p:nvSpPr>
        <p:spPr bwMode="auto">
          <a:xfrm>
            <a:off x="681904" y="2326562"/>
            <a:ext cx="2990476" cy="381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E3A620-4508-9C0F-9B00-0F51DA1C065D}"/>
              </a:ext>
            </a:extLst>
          </p:cNvPr>
          <p:cNvSpPr/>
          <p:nvPr/>
        </p:nvSpPr>
        <p:spPr bwMode="auto">
          <a:xfrm>
            <a:off x="681904" y="3290018"/>
            <a:ext cx="2133333" cy="515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66D4BA9-D08C-6D8F-E8B2-30B34B54EDDC}"/>
              </a:ext>
            </a:extLst>
          </p:cNvPr>
          <p:cNvSpPr/>
          <p:nvPr/>
        </p:nvSpPr>
        <p:spPr bwMode="auto">
          <a:xfrm>
            <a:off x="681904" y="4301170"/>
            <a:ext cx="9276190" cy="515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30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EB72CB-1543-437D-F2E5-A821A69CEC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54" y="814443"/>
            <a:ext cx="8040296" cy="2380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94FBE2E-CC8B-1077-ACC9-C575763376A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16" y="2952301"/>
            <a:ext cx="10800000" cy="3896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876317-76E9-BCB2-4435-282FF09017CD}"/>
              </a:ext>
            </a:extLst>
          </p:cNvPr>
          <p:cNvSpPr/>
          <p:nvPr/>
        </p:nvSpPr>
        <p:spPr bwMode="auto">
          <a:xfrm>
            <a:off x="4462825" y="4771822"/>
            <a:ext cx="342857" cy="438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D4CE47-6ADE-EB38-AD26-C7D019E29900}"/>
              </a:ext>
            </a:extLst>
          </p:cNvPr>
          <p:cNvSpPr/>
          <p:nvPr/>
        </p:nvSpPr>
        <p:spPr bwMode="auto">
          <a:xfrm>
            <a:off x="5710444" y="6105503"/>
            <a:ext cx="352380" cy="438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EFC948-80E4-B95F-57A6-3B7ED9CE0D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83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BEA584-E96F-DB8B-3104-4732468CB6CF}"/>
              </a:ext>
            </a:extLst>
          </p:cNvPr>
          <p:cNvSpPr/>
          <p:nvPr/>
        </p:nvSpPr>
        <p:spPr bwMode="auto">
          <a:xfrm>
            <a:off x="2291951" y="2635602"/>
            <a:ext cx="616276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65F3D5-4ADB-6B62-B4E8-FB68FC2C6BC4}"/>
              </a:ext>
            </a:extLst>
          </p:cNvPr>
          <p:cNvSpPr/>
          <p:nvPr/>
        </p:nvSpPr>
        <p:spPr bwMode="auto">
          <a:xfrm>
            <a:off x="7204301" y="2644546"/>
            <a:ext cx="911018" cy="402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7A5BF1-8072-B4CE-9F9F-956F198599FD}"/>
              </a:ext>
            </a:extLst>
          </p:cNvPr>
          <p:cNvSpPr/>
          <p:nvPr/>
        </p:nvSpPr>
        <p:spPr bwMode="auto">
          <a:xfrm>
            <a:off x="6945286" y="4862683"/>
            <a:ext cx="607345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CF5456-7750-65D0-9C64-1482279CCAB8}"/>
              </a:ext>
            </a:extLst>
          </p:cNvPr>
          <p:cNvSpPr/>
          <p:nvPr/>
        </p:nvSpPr>
        <p:spPr bwMode="auto">
          <a:xfrm>
            <a:off x="2291951" y="5980695"/>
            <a:ext cx="616276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92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FBBFB3-D072-7906-0A66-781B95384F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51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216C0F-781A-862A-86EB-79BAF6E3E998}"/>
              </a:ext>
            </a:extLst>
          </p:cNvPr>
          <p:cNvSpPr/>
          <p:nvPr/>
        </p:nvSpPr>
        <p:spPr bwMode="auto">
          <a:xfrm>
            <a:off x="9719964" y="4774718"/>
            <a:ext cx="614904" cy="531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DF8DD6-1B8B-62BB-BFEF-FD5DF2D0C798}"/>
              </a:ext>
            </a:extLst>
          </p:cNvPr>
          <p:cNvSpPr/>
          <p:nvPr/>
        </p:nvSpPr>
        <p:spPr bwMode="auto">
          <a:xfrm>
            <a:off x="5378366" y="5995689"/>
            <a:ext cx="642854" cy="428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9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B1B6FE-ACB1-100B-3A1E-7A30E12F30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A9393B-C833-0541-4511-490D36070428}"/>
              </a:ext>
            </a:extLst>
          </p:cNvPr>
          <p:cNvSpPr/>
          <p:nvPr/>
        </p:nvSpPr>
        <p:spPr bwMode="auto">
          <a:xfrm>
            <a:off x="2396190" y="3782330"/>
            <a:ext cx="2190476" cy="438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976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28ED08-3BAC-EF44-E1C5-857D06168E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0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497FE9-3ACD-8C52-B28A-002750A709E8}"/>
              </a:ext>
            </a:extLst>
          </p:cNvPr>
          <p:cNvSpPr/>
          <p:nvPr/>
        </p:nvSpPr>
        <p:spPr bwMode="auto">
          <a:xfrm>
            <a:off x="9310476" y="2614233"/>
            <a:ext cx="485714" cy="439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37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B9EA84-8B15-B2E4-5CF8-B27A3D1B56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4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48042E-B579-D507-E796-F512DE10D3EB}"/>
              </a:ext>
            </a:extLst>
          </p:cNvPr>
          <p:cNvSpPr/>
          <p:nvPr/>
        </p:nvSpPr>
        <p:spPr bwMode="auto">
          <a:xfrm>
            <a:off x="6367619" y="1430065"/>
            <a:ext cx="447619" cy="438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96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CB5084-E995-9089-CF32-AA35C35906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0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35B8B0-17F8-9A2E-C846-644061806794}"/>
              </a:ext>
            </a:extLst>
          </p:cNvPr>
          <p:cNvSpPr/>
          <p:nvPr/>
        </p:nvSpPr>
        <p:spPr bwMode="auto">
          <a:xfrm>
            <a:off x="2805714" y="2506939"/>
            <a:ext cx="447619" cy="438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56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B552AD-8640-9AE6-408E-42B1A77991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786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2023-07-17T14:35:38Z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