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3048000"/>
            <a:ext cx="5553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40897-D304-D404-69CE-61973DE4E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784" y="2420888"/>
            <a:ext cx="9264432" cy="452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F10F1-3C8A-6CA5-0474-96CA0FE64F90}"/>
              </a:ext>
            </a:extLst>
          </p:cNvPr>
          <p:cNvSpPr/>
          <p:nvPr/>
        </p:nvSpPr>
        <p:spPr bwMode="auto">
          <a:xfrm>
            <a:off x="1991544" y="5232168"/>
            <a:ext cx="638095" cy="4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EA0B37-7C59-2C86-B722-A5BF9F0E3281}"/>
              </a:ext>
            </a:extLst>
          </p:cNvPr>
          <p:cNvSpPr/>
          <p:nvPr/>
        </p:nvSpPr>
        <p:spPr bwMode="auto">
          <a:xfrm>
            <a:off x="5015880" y="5232168"/>
            <a:ext cx="342857" cy="4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A3D04-BF3B-C03C-762A-B1E3D767571B}"/>
              </a:ext>
            </a:extLst>
          </p:cNvPr>
          <p:cNvSpPr/>
          <p:nvPr/>
        </p:nvSpPr>
        <p:spPr bwMode="auto">
          <a:xfrm>
            <a:off x="7744978" y="5167071"/>
            <a:ext cx="342857" cy="4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626B3D-4367-4A95-7265-358A9F263200}"/>
              </a:ext>
            </a:extLst>
          </p:cNvPr>
          <p:cNvSpPr/>
          <p:nvPr/>
        </p:nvSpPr>
        <p:spPr bwMode="auto">
          <a:xfrm>
            <a:off x="2207568" y="6309320"/>
            <a:ext cx="657142" cy="4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A55428-95CA-D540-B8B6-C3FAEDEBEDEF}"/>
              </a:ext>
            </a:extLst>
          </p:cNvPr>
          <p:cNvSpPr/>
          <p:nvPr/>
        </p:nvSpPr>
        <p:spPr bwMode="auto">
          <a:xfrm>
            <a:off x="4943872" y="6309320"/>
            <a:ext cx="933333" cy="4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3FE440-8299-1305-69F3-87FA948AF200}"/>
              </a:ext>
            </a:extLst>
          </p:cNvPr>
          <p:cNvSpPr/>
          <p:nvPr/>
        </p:nvSpPr>
        <p:spPr bwMode="auto">
          <a:xfrm>
            <a:off x="7759264" y="6237312"/>
            <a:ext cx="657142" cy="4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660E3F5-976B-D8E9-75C9-11630C825E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9264432" cy="211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884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48441-EF62-06EA-F501-8A72149FD9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92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DD6D4-2FAC-593D-4180-A0E87A64B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8688368" cy="449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C7A47-A598-3CD4-823D-0E57D8CA3480}"/>
              </a:ext>
            </a:extLst>
          </p:cNvPr>
          <p:cNvSpPr/>
          <p:nvPr/>
        </p:nvSpPr>
        <p:spPr bwMode="auto">
          <a:xfrm>
            <a:off x="2999656" y="5145889"/>
            <a:ext cx="857142" cy="5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3573F-9F11-91E7-BC4E-4352DC804069}"/>
              </a:ext>
            </a:extLst>
          </p:cNvPr>
          <p:cNvSpPr/>
          <p:nvPr/>
        </p:nvSpPr>
        <p:spPr bwMode="auto">
          <a:xfrm>
            <a:off x="6312024" y="5111187"/>
            <a:ext cx="866666" cy="5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E476D-1E9D-B851-0902-0898DD3E654A}"/>
              </a:ext>
            </a:extLst>
          </p:cNvPr>
          <p:cNvSpPr/>
          <p:nvPr/>
        </p:nvSpPr>
        <p:spPr bwMode="auto">
          <a:xfrm>
            <a:off x="4202626" y="6052605"/>
            <a:ext cx="2109398" cy="5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4B48441-EF62-06EA-F501-8A72149FD9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54713"/>
            <a:ext cx="7056784" cy="2064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610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AB987-2A17-81DD-7009-E0972DB0B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7C32F-382D-0D70-2478-B5398C486A56}"/>
              </a:ext>
            </a:extLst>
          </p:cNvPr>
          <p:cNvSpPr/>
          <p:nvPr/>
        </p:nvSpPr>
        <p:spPr bwMode="auto">
          <a:xfrm>
            <a:off x="3186666" y="4029405"/>
            <a:ext cx="790476" cy="5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34C761-B073-5FC2-BDBD-9FE6ACDBB6F8}"/>
              </a:ext>
            </a:extLst>
          </p:cNvPr>
          <p:cNvSpPr/>
          <p:nvPr/>
        </p:nvSpPr>
        <p:spPr bwMode="auto">
          <a:xfrm>
            <a:off x="6186666" y="4029405"/>
            <a:ext cx="790476" cy="5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9FFCEA-969A-7644-D4A4-77E7ABD056BD}"/>
              </a:ext>
            </a:extLst>
          </p:cNvPr>
          <p:cNvSpPr/>
          <p:nvPr/>
        </p:nvSpPr>
        <p:spPr bwMode="auto">
          <a:xfrm>
            <a:off x="9224761" y="4029405"/>
            <a:ext cx="1038095" cy="5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E437A-CB60-5E72-DC39-A301F9C56DC4}"/>
              </a:ext>
            </a:extLst>
          </p:cNvPr>
          <p:cNvSpPr/>
          <p:nvPr/>
        </p:nvSpPr>
        <p:spPr bwMode="auto">
          <a:xfrm>
            <a:off x="4329523" y="5210458"/>
            <a:ext cx="4019046" cy="533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9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8AD0E-FCB6-045E-1619-D14F82BE4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F0A2D-6614-74BB-C6D2-9B621623BE11}"/>
              </a:ext>
            </a:extLst>
          </p:cNvPr>
          <p:cNvSpPr/>
          <p:nvPr/>
        </p:nvSpPr>
        <p:spPr bwMode="auto">
          <a:xfrm>
            <a:off x="2529523" y="1962725"/>
            <a:ext cx="1019047" cy="45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1AB75-F1EA-8819-02CA-9E08F61718CB}"/>
              </a:ext>
            </a:extLst>
          </p:cNvPr>
          <p:cNvSpPr/>
          <p:nvPr/>
        </p:nvSpPr>
        <p:spPr bwMode="auto">
          <a:xfrm>
            <a:off x="5339047" y="2553350"/>
            <a:ext cx="1028571" cy="45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2BE05-B5CA-A282-2D0E-7529F6BA1360}"/>
              </a:ext>
            </a:extLst>
          </p:cNvPr>
          <p:cNvSpPr/>
          <p:nvPr/>
        </p:nvSpPr>
        <p:spPr bwMode="auto">
          <a:xfrm>
            <a:off x="5986666" y="3210659"/>
            <a:ext cx="1038095" cy="45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B232C-C149-DC42-683F-66125325D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B004AF-F058-62B8-6AF1-2F8D2DAF0274}"/>
              </a:ext>
            </a:extLst>
          </p:cNvPr>
          <p:cNvSpPr/>
          <p:nvPr/>
        </p:nvSpPr>
        <p:spPr bwMode="auto">
          <a:xfrm>
            <a:off x="2462857" y="4356279"/>
            <a:ext cx="1847619" cy="56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A2E40-1777-70B5-8165-A63205062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CEA86-07FB-91D7-2292-9E151B55E918}"/>
              </a:ext>
            </a:extLst>
          </p:cNvPr>
          <p:cNvSpPr/>
          <p:nvPr/>
        </p:nvSpPr>
        <p:spPr bwMode="auto">
          <a:xfrm>
            <a:off x="3358095" y="2575070"/>
            <a:ext cx="295238" cy="41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4967CC-8AC3-DC7D-883D-A8F143A70557}"/>
              </a:ext>
            </a:extLst>
          </p:cNvPr>
          <p:cNvSpPr/>
          <p:nvPr/>
        </p:nvSpPr>
        <p:spPr bwMode="auto">
          <a:xfrm>
            <a:off x="8739047" y="2498733"/>
            <a:ext cx="523809" cy="49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512CFC-9F6D-5B7F-09AA-AB6A967E5C3B}"/>
              </a:ext>
            </a:extLst>
          </p:cNvPr>
          <p:cNvSpPr/>
          <p:nvPr/>
        </p:nvSpPr>
        <p:spPr bwMode="auto">
          <a:xfrm>
            <a:off x="7120000" y="3662867"/>
            <a:ext cx="609524" cy="5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F2FAB3-6195-9FA5-A33F-F4F77CE99591}"/>
              </a:ext>
            </a:extLst>
          </p:cNvPr>
          <p:cNvSpPr/>
          <p:nvPr/>
        </p:nvSpPr>
        <p:spPr bwMode="auto">
          <a:xfrm>
            <a:off x="2720000" y="4836544"/>
            <a:ext cx="238095" cy="181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A9576-5BC1-FD0A-A4E9-1045AB9C8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5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DD60C-7D9D-A2BB-EF90-BF729EC22FB8}"/>
              </a:ext>
            </a:extLst>
          </p:cNvPr>
          <p:cNvSpPr/>
          <p:nvPr/>
        </p:nvSpPr>
        <p:spPr bwMode="auto">
          <a:xfrm>
            <a:off x="9222539" y="1376705"/>
            <a:ext cx="1852876" cy="56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BE2FC-7D0A-7354-426A-75CEF53DC118}"/>
              </a:ext>
            </a:extLst>
          </p:cNvPr>
          <p:cNvSpPr/>
          <p:nvPr/>
        </p:nvSpPr>
        <p:spPr bwMode="auto">
          <a:xfrm>
            <a:off x="1481842" y="2524941"/>
            <a:ext cx="601949" cy="57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8A3D80-C98E-EFA6-3359-FB81EAD9CF72}"/>
              </a:ext>
            </a:extLst>
          </p:cNvPr>
          <p:cNvSpPr/>
          <p:nvPr/>
        </p:nvSpPr>
        <p:spPr bwMode="auto">
          <a:xfrm>
            <a:off x="5663952" y="2534352"/>
            <a:ext cx="2627445" cy="56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CC4A28-B65E-C3EA-3119-B48BA04A32F3}"/>
              </a:ext>
            </a:extLst>
          </p:cNvPr>
          <p:cNvSpPr/>
          <p:nvPr/>
        </p:nvSpPr>
        <p:spPr bwMode="auto">
          <a:xfrm>
            <a:off x="2412983" y="4849647"/>
            <a:ext cx="2436015" cy="56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4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4723F-A344-6A30-2CB2-8EFFF53F9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0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A6E9E-D166-800D-2617-2F54D8581090}"/>
              </a:ext>
            </a:extLst>
          </p:cNvPr>
          <p:cNvSpPr/>
          <p:nvPr/>
        </p:nvSpPr>
        <p:spPr bwMode="auto">
          <a:xfrm>
            <a:off x="2721366" y="6058980"/>
            <a:ext cx="786563" cy="47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D37050-6097-CE85-DCE4-180374A02A07}"/>
              </a:ext>
            </a:extLst>
          </p:cNvPr>
          <p:cNvSpPr/>
          <p:nvPr/>
        </p:nvSpPr>
        <p:spPr bwMode="auto">
          <a:xfrm>
            <a:off x="7510661" y="6058980"/>
            <a:ext cx="1048750" cy="47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0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3896C-65C9-C4D1-C35D-5D3189AE1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AFF77-4311-A0DE-FBDE-5A6689F71E41}"/>
              </a:ext>
            </a:extLst>
          </p:cNvPr>
          <p:cNvSpPr/>
          <p:nvPr/>
        </p:nvSpPr>
        <p:spPr bwMode="auto">
          <a:xfrm>
            <a:off x="2548571" y="4097811"/>
            <a:ext cx="1142857" cy="50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45121-33B8-CC9F-9B8D-9A4A3CE70F51}"/>
              </a:ext>
            </a:extLst>
          </p:cNvPr>
          <p:cNvSpPr/>
          <p:nvPr/>
        </p:nvSpPr>
        <p:spPr bwMode="auto">
          <a:xfrm>
            <a:off x="8005714" y="4097811"/>
            <a:ext cx="866665" cy="50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1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8004C-B7B3-B1FD-AFB5-BEAD16189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97D35-F097-DD4E-1557-51009BC5A46D}"/>
              </a:ext>
            </a:extLst>
          </p:cNvPr>
          <p:cNvSpPr/>
          <p:nvPr/>
        </p:nvSpPr>
        <p:spPr bwMode="auto">
          <a:xfrm>
            <a:off x="3320000" y="5725062"/>
            <a:ext cx="866666" cy="5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D28F04-E02D-5D48-84FD-B500DD651E6A}"/>
              </a:ext>
            </a:extLst>
          </p:cNvPr>
          <p:cNvSpPr/>
          <p:nvPr/>
        </p:nvSpPr>
        <p:spPr bwMode="auto">
          <a:xfrm>
            <a:off x="8453333" y="5725062"/>
            <a:ext cx="866666" cy="5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8A474-7E51-A97A-F751-F82B05B29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A8955-6E4D-0F4D-296D-B4E02CE17149}"/>
              </a:ext>
            </a:extLst>
          </p:cNvPr>
          <p:cNvSpPr/>
          <p:nvPr/>
        </p:nvSpPr>
        <p:spPr bwMode="auto">
          <a:xfrm>
            <a:off x="2310476" y="4048665"/>
            <a:ext cx="1142857" cy="5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4A45C-D2FA-03FF-3E67-5D96D1FF2897}"/>
              </a:ext>
            </a:extLst>
          </p:cNvPr>
          <p:cNvSpPr/>
          <p:nvPr/>
        </p:nvSpPr>
        <p:spPr bwMode="auto">
          <a:xfrm>
            <a:off x="7434285" y="4048665"/>
            <a:ext cx="1142857" cy="5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0E3F5-976B-D8E9-75C9-11630C825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91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2023-07-18T06:57:44Z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