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3" r:id="rId6"/>
    <p:sldId id="371" r:id="rId7"/>
    <p:sldId id="368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25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3009900"/>
            <a:ext cx="50196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DC596-7F1A-73F5-46FE-717628699C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6536128" cy="2559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CF8A982-E568-8436-0606-EF2DE2590B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864" y="3129721"/>
            <a:ext cx="5976664" cy="3728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8A0A8-B60D-94BB-FC41-9A702C8A5D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07733"/>
            <a:ext cx="8040296" cy="2599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73E7DC-A059-2299-81FC-627A83CCF660}"/>
              </a:ext>
            </a:extLst>
          </p:cNvPr>
          <p:cNvSpPr/>
          <p:nvPr/>
        </p:nvSpPr>
        <p:spPr bwMode="auto">
          <a:xfrm>
            <a:off x="5884114" y="1095225"/>
            <a:ext cx="942857" cy="438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C748F9-1DE6-0C82-0E8B-E0B6EDEFE535}"/>
              </a:ext>
            </a:extLst>
          </p:cNvPr>
          <p:cNvSpPr/>
          <p:nvPr/>
        </p:nvSpPr>
        <p:spPr bwMode="auto">
          <a:xfrm>
            <a:off x="1740206" y="2729112"/>
            <a:ext cx="971428" cy="438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7275BD-4607-3C8B-027D-7C06FF296E56}"/>
              </a:ext>
            </a:extLst>
          </p:cNvPr>
          <p:cNvSpPr/>
          <p:nvPr/>
        </p:nvSpPr>
        <p:spPr bwMode="auto">
          <a:xfrm>
            <a:off x="6220767" y="2729112"/>
            <a:ext cx="942857" cy="438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CF8A982-E568-8436-0606-EF2DE2590B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3140759"/>
            <a:ext cx="5976664" cy="3728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446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5524F-17AF-6CD5-2AEE-761852D1CA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0240200" cy="1241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522F7E8-8FE6-D2F6-FDE5-E512DDED61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628800"/>
            <a:ext cx="10240204" cy="522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742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BC0919-FBCA-9853-FE52-7FC144285A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5655"/>
            <a:ext cx="8544352" cy="2730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2E9AB5C-EB70-4FD6-6BCE-B938FCD9074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33547"/>
            <a:ext cx="8544352" cy="3735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CF677B-F1CA-7113-0315-72CAF5649479}"/>
              </a:ext>
            </a:extLst>
          </p:cNvPr>
          <p:cNvSpPr/>
          <p:nvPr/>
        </p:nvSpPr>
        <p:spPr bwMode="auto">
          <a:xfrm>
            <a:off x="4035664" y="6165304"/>
            <a:ext cx="342857" cy="42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8030E8-7D06-96A6-1051-890049524E36}"/>
              </a:ext>
            </a:extLst>
          </p:cNvPr>
          <p:cNvSpPr/>
          <p:nvPr/>
        </p:nvSpPr>
        <p:spPr bwMode="auto">
          <a:xfrm>
            <a:off x="5796000" y="6093296"/>
            <a:ext cx="600000" cy="42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CDEA6A-E817-2276-D4F0-2153BDBFCF7C}"/>
              </a:ext>
            </a:extLst>
          </p:cNvPr>
          <p:cNvSpPr/>
          <p:nvPr/>
        </p:nvSpPr>
        <p:spPr bwMode="auto">
          <a:xfrm>
            <a:off x="7968208" y="6093296"/>
            <a:ext cx="295238" cy="42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16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47EA75-55F6-7F64-BABD-0984B24A34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8891"/>
            <a:ext cx="9721080" cy="89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83DAC43-0268-2736-8670-18CD576E22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73844"/>
            <a:ext cx="9721080" cy="372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ADF042B-F7F2-6B90-FC7D-9449032A472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32593"/>
            <a:ext cx="9721080" cy="1995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4A12A3-C285-F398-FD69-32D92DAB0F55}"/>
              </a:ext>
            </a:extLst>
          </p:cNvPr>
          <p:cNvSpPr/>
          <p:nvPr/>
        </p:nvSpPr>
        <p:spPr bwMode="auto">
          <a:xfrm>
            <a:off x="8904312" y="5301208"/>
            <a:ext cx="333333" cy="430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1" y="1691283"/>
            <a:ext cx="8076789" cy="3509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52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C73CD6-BBF6-E486-B7E1-C38D1D1E60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7"/>
            <a:ext cx="6120680" cy="350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DE83BD7-2ADE-C3EC-2757-FBBC7224FD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568488"/>
            <a:ext cx="5067401" cy="3299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5C8B08F-14F0-B090-9B39-5C8523BB308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166" y="4869160"/>
            <a:ext cx="6315477" cy="155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110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BCEDC-1EFA-B591-0A08-7E0D77800D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4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E49E98-032F-83A0-6A25-2E1FC12268A0}"/>
              </a:ext>
            </a:extLst>
          </p:cNvPr>
          <p:cNvSpPr/>
          <p:nvPr/>
        </p:nvSpPr>
        <p:spPr bwMode="auto">
          <a:xfrm>
            <a:off x="5139047" y="1297242"/>
            <a:ext cx="657142" cy="43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DE83BD7-2ADE-C3EC-2757-FBBC7224FD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568488"/>
            <a:ext cx="5067401" cy="3299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5C8B08F-14F0-B090-9B39-5C8523BB308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166" y="4869160"/>
            <a:ext cx="6315477" cy="155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270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26B624-1AD3-038F-473E-CCEFD9FEA2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9C959D-36EA-BE82-AED6-E57F97EE3E7A}"/>
              </a:ext>
            </a:extLst>
          </p:cNvPr>
          <p:cNvSpPr/>
          <p:nvPr/>
        </p:nvSpPr>
        <p:spPr bwMode="auto">
          <a:xfrm>
            <a:off x="1329523" y="3535639"/>
            <a:ext cx="9857141" cy="524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D5D1F8-B2C2-6217-1AF0-A7CA2DF17CA6}"/>
              </a:ext>
            </a:extLst>
          </p:cNvPr>
          <p:cNvSpPr/>
          <p:nvPr/>
        </p:nvSpPr>
        <p:spPr bwMode="auto">
          <a:xfrm>
            <a:off x="1339047" y="4555377"/>
            <a:ext cx="7076190" cy="533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65DB44-5811-D95D-9AA3-6BA7CA7569EB}"/>
              </a:ext>
            </a:extLst>
          </p:cNvPr>
          <p:cNvSpPr/>
          <p:nvPr/>
        </p:nvSpPr>
        <p:spPr bwMode="auto">
          <a:xfrm>
            <a:off x="8748571" y="4555377"/>
            <a:ext cx="2447618" cy="524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8A494E-55DE-20BE-6249-1FCDC82A7D4B}"/>
              </a:ext>
            </a:extLst>
          </p:cNvPr>
          <p:cNvSpPr/>
          <p:nvPr/>
        </p:nvSpPr>
        <p:spPr bwMode="auto">
          <a:xfrm>
            <a:off x="1329523" y="5594175"/>
            <a:ext cx="3152380" cy="524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33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2023-07-18T03:15:11Z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