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962275"/>
            <a:ext cx="62198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35B11-7197-9415-CD8C-0BA4B780B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CC3E9B-062D-4BF9-B68A-05FD7F7AAD5E}"/>
              </a:ext>
            </a:extLst>
          </p:cNvPr>
          <p:cNvSpPr/>
          <p:nvPr/>
        </p:nvSpPr>
        <p:spPr bwMode="auto">
          <a:xfrm>
            <a:off x="1320000" y="1162801"/>
            <a:ext cx="3419047" cy="49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44306A-DF54-7174-91EA-ECFC97DAD4A1}"/>
              </a:ext>
            </a:extLst>
          </p:cNvPr>
          <p:cNvSpPr/>
          <p:nvPr/>
        </p:nvSpPr>
        <p:spPr bwMode="auto">
          <a:xfrm>
            <a:off x="681904" y="2164511"/>
            <a:ext cx="2466666" cy="38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739EAD-D5E7-D862-E50B-61D62D643EA5}"/>
              </a:ext>
            </a:extLst>
          </p:cNvPr>
          <p:cNvSpPr/>
          <p:nvPr/>
        </p:nvSpPr>
        <p:spPr bwMode="auto">
          <a:xfrm>
            <a:off x="681904" y="3080359"/>
            <a:ext cx="1876190" cy="49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A57EDF-2307-C7F0-6A74-7A4A909FAD25}"/>
              </a:ext>
            </a:extLst>
          </p:cNvPr>
          <p:cNvSpPr/>
          <p:nvPr/>
        </p:nvSpPr>
        <p:spPr bwMode="auto">
          <a:xfrm>
            <a:off x="681904" y="4024828"/>
            <a:ext cx="6942857" cy="505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2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E1FAF-7B0A-B1D9-B99F-AED44F0261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32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A995C-1CB8-236F-5B83-7875E2E640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C12665-11BA-D513-304F-608EE1B7ACD3}"/>
              </a:ext>
            </a:extLst>
          </p:cNvPr>
          <p:cNvSpPr/>
          <p:nvPr/>
        </p:nvSpPr>
        <p:spPr bwMode="auto">
          <a:xfrm>
            <a:off x="1281904" y="1305954"/>
            <a:ext cx="2866666" cy="496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491F41-9B8E-E698-B831-1508D28075E4}"/>
              </a:ext>
            </a:extLst>
          </p:cNvPr>
          <p:cNvSpPr/>
          <p:nvPr/>
        </p:nvSpPr>
        <p:spPr bwMode="auto">
          <a:xfrm>
            <a:off x="681904" y="2317359"/>
            <a:ext cx="2200000" cy="37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B8BE17-9C91-3B03-28AB-6DAEFEE959EC}"/>
              </a:ext>
            </a:extLst>
          </p:cNvPr>
          <p:cNvSpPr/>
          <p:nvPr/>
        </p:nvSpPr>
        <p:spPr bwMode="auto">
          <a:xfrm>
            <a:off x="681904" y="3214265"/>
            <a:ext cx="2142857" cy="51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818018-7F08-3851-D492-D0B11DBDE756}"/>
              </a:ext>
            </a:extLst>
          </p:cNvPr>
          <p:cNvSpPr/>
          <p:nvPr/>
        </p:nvSpPr>
        <p:spPr bwMode="auto">
          <a:xfrm>
            <a:off x="681904" y="4168421"/>
            <a:ext cx="5619047" cy="51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83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BC47E-3423-D6E8-2E70-010DB28A01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764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85C0F-1FEB-48B8-4DEB-F0AC0FDDC0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321E88-AE4C-5F13-2A5A-FF923A8302CA}"/>
              </a:ext>
            </a:extLst>
          </p:cNvPr>
          <p:cNvSpPr/>
          <p:nvPr/>
        </p:nvSpPr>
        <p:spPr bwMode="auto">
          <a:xfrm>
            <a:off x="1310476" y="1238934"/>
            <a:ext cx="3676190" cy="495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00402A-73FA-FBB7-66A7-42527EA57BF5}"/>
              </a:ext>
            </a:extLst>
          </p:cNvPr>
          <p:cNvSpPr/>
          <p:nvPr/>
        </p:nvSpPr>
        <p:spPr bwMode="auto">
          <a:xfrm>
            <a:off x="681904" y="2249472"/>
            <a:ext cx="2457142" cy="38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13BA3F-E5B5-04E5-D3F7-076E1CDD0306}"/>
              </a:ext>
            </a:extLst>
          </p:cNvPr>
          <p:cNvSpPr/>
          <p:nvPr/>
        </p:nvSpPr>
        <p:spPr bwMode="auto">
          <a:xfrm>
            <a:off x="681904" y="3221877"/>
            <a:ext cx="876190" cy="362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36CFDB-B2F3-39A6-3DDA-4C65BF3408F2}"/>
              </a:ext>
            </a:extLst>
          </p:cNvPr>
          <p:cNvSpPr/>
          <p:nvPr/>
        </p:nvSpPr>
        <p:spPr bwMode="auto">
          <a:xfrm>
            <a:off x="681904" y="4108481"/>
            <a:ext cx="8523809" cy="50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17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0A5DA-7AD8-B31E-A22B-1BEC5A8C4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4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DD352E-A6CF-B5A4-2FE5-FBD3D586BE2C}"/>
              </a:ext>
            </a:extLst>
          </p:cNvPr>
          <p:cNvSpPr/>
          <p:nvPr/>
        </p:nvSpPr>
        <p:spPr bwMode="auto">
          <a:xfrm>
            <a:off x="7844451" y="5020562"/>
            <a:ext cx="468834" cy="423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2EC98-939D-8E1E-9E62-104F121972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8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B9EFAE-435C-B379-46D6-F3B83FFA87A4}"/>
              </a:ext>
            </a:extLst>
          </p:cNvPr>
          <p:cNvSpPr/>
          <p:nvPr/>
        </p:nvSpPr>
        <p:spPr bwMode="auto">
          <a:xfrm>
            <a:off x="3434285" y="2392303"/>
            <a:ext cx="438095" cy="419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70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6281F-B331-5DA1-DB4D-9284134E0A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032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BB3B6D-1EC4-CC22-68CA-03FD44697D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0F0CF-B1D5-28FB-F532-2AA72C76D180}"/>
              </a:ext>
            </a:extLst>
          </p:cNvPr>
          <p:cNvSpPr/>
          <p:nvPr/>
        </p:nvSpPr>
        <p:spPr bwMode="auto">
          <a:xfrm>
            <a:off x="2948571" y="1400764"/>
            <a:ext cx="1200000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DD6E99-8891-B118-A9D4-D45E77E116F6}"/>
              </a:ext>
            </a:extLst>
          </p:cNvPr>
          <p:cNvSpPr/>
          <p:nvPr/>
        </p:nvSpPr>
        <p:spPr bwMode="auto">
          <a:xfrm>
            <a:off x="7567619" y="1400764"/>
            <a:ext cx="2580951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99D11A-22B6-F999-5B9E-70812C8DDD2B}"/>
              </a:ext>
            </a:extLst>
          </p:cNvPr>
          <p:cNvSpPr/>
          <p:nvPr/>
        </p:nvSpPr>
        <p:spPr bwMode="auto">
          <a:xfrm>
            <a:off x="681904" y="2420888"/>
            <a:ext cx="2893816" cy="374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AF1878-1676-0464-7B33-B5929119164C}"/>
              </a:ext>
            </a:extLst>
          </p:cNvPr>
          <p:cNvSpPr/>
          <p:nvPr/>
        </p:nvSpPr>
        <p:spPr bwMode="auto">
          <a:xfrm>
            <a:off x="5586665" y="2420888"/>
            <a:ext cx="2957607" cy="374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68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DA013-D407-0A99-3F0E-181860078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EE128-7F24-63FF-2396-0AE999B4CE0F}"/>
              </a:ext>
            </a:extLst>
          </p:cNvPr>
          <p:cNvSpPr/>
          <p:nvPr/>
        </p:nvSpPr>
        <p:spPr bwMode="auto">
          <a:xfrm>
            <a:off x="2539047" y="1153040"/>
            <a:ext cx="2638095" cy="4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1B8115-C36E-F01E-2572-130C821EF1AC}"/>
              </a:ext>
            </a:extLst>
          </p:cNvPr>
          <p:cNvSpPr/>
          <p:nvPr/>
        </p:nvSpPr>
        <p:spPr bwMode="auto">
          <a:xfrm>
            <a:off x="7777142" y="1153040"/>
            <a:ext cx="1180952" cy="4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2BDF34-CC1B-3860-6570-CECB2192E2C3}"/>
              </a:ext>
            </a:extLst>
          </p:cNvPr>
          <p:cNvSpPr/>
          <p:nvPr/>
        </p:nvSpPr>
        <p:spPr bwMode="auto">
          <a:xfrm>
            <a:off x="681904" y="2132856"/>
            <a:ext cx="2974671" cy="3870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D8A4D7-86D5-0CDB-E5FA-93E3AED9C44E}"/>
              </a:ext>
            </a:extLst>
          </p:cNvPr>
          <p:cNvSpPr/>
          <p:nvPr/>
        </p:nvSpPr>
        <p:spPr bwMode="auto">
          <a:xfrm>
            <a:off x="5558094" y="2132856"/>
            <a:ext cx="2914169" cy="3870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08EA4-0111-9EE1-230E-17C1FB5136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9D354B-3F9D-F8EE-9CFB-2EB7AC41C478}"/>
              </a:ext>
            </a:extLst>
          </p:cNvPr>
          <p:cNvSpPr/>
          <p:nvPr/>
        </p:nvSpPr>
        <p:spPr bwMode="auto">
          <a:xfrm>
            <a:off x="2529523" y="1191223"/>
            <a:ext cx="2409523" cy="438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D5B40F-C347-05FF-DCF0-0C1384F3B875}"/>
              </a:ext>
            </a:extLst>
          </p:cNvPr>
          <p:cNvSpPr/>
          <p:nvPr/>
        </p:nvSpPr>
        <p:spPr bwMode="auto">
          <a:xfrm>
            <a:off x="7348571" y="1191223"/>
            <a:ext cx="2409523" cy="438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2F0241-86DB-FC74-8BB1-CA8EB28F6EFE}"/>
              </a:ext>
            </a:extLst>
          </p:cNvPr>
          <p:cNvSpPr/>
          <p:nvPr/>
        </p:nvSpPr>
        <p:spPr bwMode="auto">
          <a:xfrm>
            <a:off x="681903" y="2132855"/>
            <a:ext cx="2964021" cy="3862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58F04A-35F6-0870-C3C1-DB7ABFEC711E}"/>
              </a:ext>
            </a:extLst>
          </p:cNvPr>
          <p:cNvSpPr/>
          <p:nvPr/>
        </p:nvSpPr>
        <p:spPr bwMode="auto">
          <a:xfrm>
            <a:off x="5548570" y="2132856"/>
            <a:ext cx="2923693" cy="266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5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1BE8E-7918-7717-A315-4F8319034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F117A1-D4E5-2CEB-C655-A4082C275883}"/>
              </a:ext>
            </a:extLst>
          </p:cNvPr>
          <p:cNvSpPr/>
          <p:nvPr/>
        </p:nvSpPr>
        <p:spPr bwMode="auto">
          <a:xfrm>
            <a:off x="3453333" y="2583029"/>
            <a:ext cx="342857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A61879-5583-02E7-BF2E-4C272C8044C8}"/>
              </a:ext>
            </a:extLst>
          </p:cNvPr>
          <p:cNvSpPr/>
          <p:nvPr/>
        </p:nvSpPr>
        <p:spPr bwMode="auto">
          <a:xfrm>
            <a:off x="8291428" y="2583029"/>
            <a:ext cx="342857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3C4AB3-FF15-CCCB-5987-EF91EF618020}"/>
              </a:ext>
            </a:extLst>
          </p:cNvPr>
          <p:cNvSpPr/>
          <p:nvPr/>
        </p:nvSpPr>
        <p:spPr bwMode="auto">
          <a:xfrm>
            <a:off x="3453333" y="3631629"/>
            <a:ext cx="342857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E44BEE-61C2-B987-85BE-E58D717FA186}"/>
              </a:ext>
            </a:extLst>
          </p:cNvPr>
          <p:cNvSpPr/>
          <p:nvPr/>
        </p:nvSpPr>
        <p:spPr bwMode="auto">
          <a:xfrm>
            <a:off x="8291428" y="3641161"/>
            <a:ext cx="342857" cy="41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8FAFCD-2278-76B6-E458-B9008D369658}"/>
              </a:ext>
            </a:extLst>
          </p:cNvPr>
          <p:cNvSpPr/>
          <p:nvPr/>
        </p:nvSpPr>
        <p:spPr bwMode="auto">
          <a:xfrm>
            <a:off x="3453333" y="4680228"/>
            <a:ext cx="342857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F1A10B-4219-72E2-95C1-D0DA78AD9808}"/>
              </a:ext>
            </a:extLst>
          </p:cNvPr>
          <p:cNvSpPr/>
          <p:nvPr/>
        </p:nvSpPr>
        <p:spPr bwMode="auto">
          <a:xfrm>
            <a:off x="8291428" y="4680228"/>
            <a:ext cx="342857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F64FA-CA03-0CAC-43E6-758714FB8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777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2023-07-17T14:05:57Z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