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10"/>
  </p:notesMasterIdLst>
  <p:sldIdLst>
    <p:sldId id="362" r:id="rId2"/>
    <p:sldId id="363" r:id="rId3"/>
    <p:sldId id="374" r:id="rId4"/>
    <p:sldId id="371" r:id="rId5"/>
    <p:sldId id="370" r:id="rId6"/>
    <p:sldId id="368" r:id="rId7"/>
    <p:sldId id="366" r:id="rId8"/>
    <p:sldId id="364" r:id="rId9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80" d="100"/>
          <a:sy n="80" d="100"/>
        </p:scale>
        <p:origin x="125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8E6C7B3-1C32-4F3F-96F6-DC2046C88B95}" type="datetimeFigureOut">
              <a:rPr lang="zh-CN" altLang="en-US" smtClean="0"/>
              <a:t>2023/7/18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268A256-2B81-42CD-A87E-68EA8298EF6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63864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68A256-2B81-42CD-A87E-68EA8298EF67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98207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38437" y="2971800"/>
            <a:ext cx="6715125" cy="9144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2CA5E71-8840-C1FA-E946-3A93ED99DBB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847470"/>
            <a:ext cx="6096080" cy="28352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EEE2370F-318B-C2F6-271B-90B6D4B1694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859" b="11642"/>
          <a:stretch/>
        </p:blipFill>
        <p:spPr>
          <a:xfrm>
            <a:off x="1055440" y="3397721"/>
            <a:ext cx="5760640" cy="34156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54ECC95-CDDB-810A-CF58-DF77960DB8E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052736"/>
            <a:ext cx="5760640" cy="24845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5391B72-9942-F533-D9DF-C6E431DE3862}"/>
              </a:ext>
            </a:extLst>
          </p:cNvPr>
          <p:cNvSpPr/>
          <p:nvPr/>
        </p:nvSpPr>
        <p:spPr bwMode="auto">
          <a:xfrm>
            <a:off x="2147204" y="2952604"/>
            <a:ext cx="967471" cy="3322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CB87470-46E1-2E05-0E55-C52B0C988C35}"/>
              </a:ext>
            </a:extLst>
          </p:cNvPr>
          <p:cNvSpPr/>
          <p:nvPr/>
        </p:nvSpPr>
        <p:spPr bwMode="auto">
          <a:xfrm>
            <a:off x="3312306" y="2880596"/>
            <a:ext cx="622461" cy="4762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0812A6D-EF47-506E-D447-AE9EACAA97B1}"/>
              </a:ext>
            </a:extLst>
          </p:cNvPr>
          <p:cNvSpPr/>
          <p:nvPr/>
        </p:nvSpPr>
        <p:spPr bwMode="auto">
          <a:xfrm>
            <a:off x="4364561" y="2880596"/>
            <a:ext cx="550082" cy="4762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6A49F5E-FE8F-3F9F-2582-98A5B90FFE83}"/>
              </a:ext>
            </a:extLst>
          </p:cNvPr>
          <p:cNvSpPr/>
          <p:nvPr/>
        </p:nvSpPr>
        <p:spPr bwMode="auto">
          <a:xfrm>
            <a:off x="5485464" y="2952604"/>
            <a:ext cx="255739" cy="4096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EEE2370F-318B-C2F6-271B-90B6D4B16948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2024" y="1052736"/>
            <a:ext cx="5688632" cy="33646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9" name="img_16777215">
            <a:extLst>
              <a:ext uri="{FF2B5EF4-FFF2-40B4-BE49-F238E27FC236}">
                <a16:creationId xmlns:a16="http://schemas.microsoft.com/office/drawing/2014/main" id="{825B3088-54D3-FE44-5D40-0D28E5A2D9C7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3998609"/>
            <a:ext cx="5760640" cy="27427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0" name="img_16777215">
            <a:extLst>
              <a:ext uri="{FF2B5EF4-FFF2-40B4-BE49-F238E27FC236}">
                <a16:creationId xmlns:a16="http://schemas.microsoft.com/office/drawing/2014/main" id="{83EA09C5-C4A2-9121-E6BC-E4FF6702D19F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6880" y="4005064"/>
            <a:ext cx="6336704" cy="25560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3780345-D0A3-FEAF-3F63-17E3AF7AE2AA}"/>
              </a:ext>
            </a:extLst>
          </p:cNvPr>
          <p:cNvSpPr/>
          <p:nvPr/>
        </p:nvSpPr>
        <p:spPr bwMode="auto">
          <a:xfrm>
            <a:off x="7671044" y="5869885"/>
            <a:ext cx="609523" cy="4289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CE66A38-4DE9-443E-59FF-64093657165C}"/>
              </a:ext>
            </a:extLst>
          </p:cNvPr>
          <p:cNvSpPr/>
          <p:nvPr/>
        </p:nvSpPr>
        <p:spPr bwMode="auto">
          <a:xfrm>
            <a:off x="8832304" y="5869885"/>
            <a:ext cx="638095" cy="4385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A861E449-917D-5447-DC55-5306DFDD2797}"/>
              </a:ext>
            </a:extLst>
          </p:cNvPr>
          <p:cNvSpPr/>
          <p:nvPr/>
        </p:nvSpPr>
        <p:spPr bwMode="auto">
          <a:xfrm>
            <a:off x="9984432" y="5878711"/>
            <a:ext cx="342858" cy="4385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C4868EC8-FDD6-3067-40C4-D40132613430}"/>
              </a:ext>
            </a:extLst>
          </p:cNvPr>
          <p:cNvSpPr/>
          <p:nvPr/>
        </p:nvSpPr>
        <p:spPr bwMode="auto">
          <a:xfrm>
            <a:off x="11064552" y="5869885"/>
            <a:ext cx="352380" cy="4385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168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BC17A84-006E-49B3-43E6-A67DE4845E1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410392" cy="38251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2C0E728-FB00-BE5A-0F3E-9DAC22E8AE74}"/>
              </a:ext>
            </a:extLst>
          </p:cNvPr>
          <p:cNvSpPr/>
          <p:nvPr/>
        </p:nvSpPr>
        <p:spPr bwMode="auto">
          <a:xfrm>
            <a:off x="4439816" y="1340768"/>
            <a:ext cx="485714" cy="4387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6457033-BEC5-E794-5698-3FE06B5C3E46}"/>
              </a:ext>
            </a:extLst>
          </p:cNvPr>
          <p:cNvSpPr/>
          <p:nvPr/>
        </p:nvSpPr>
        <p:spPr bwMode="auto">
          <a:xfrm>
            <a:off x="2435089" y="2263248"/>
            <a:ext cx="476190" cy="4292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46E2215-2B94-96F7-7993-1195E484D9D8}"/>
              </a:ext>
            </a:extLst>
          </p:cNvPr>
          <p:cNvSpPr/>
          <p:nvPr/>
        </p:nvSpPr>
        <p:spPr bwMode="auto">
          <a:xfrm>
            <a:off x="5087888" y="3326044"/>
            <a:ext cx="342857" cy="4292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739D4E8-E879-AFFA-1EFD-6B421239FBCC}"/>
              </a:ext>
            </a:extLst>
          </p:cNvPr>
          <p:cNvSpPr/>
          <p:nvPr/>
        </p:nvSpPr>
        <p:spPr bwMode="auto">
          <a:xfrm>
            <a:off x="2809576" y="4221088"/>
            <a:ext cx="342857" cy="4387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83EA09C5-C4A2-9121-E6BC-E4FF6702D19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0745" y="4040057"/>
            <a:ext cx="6336704" cy="25560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3780345-D0A3-FEAF-3F63-17E3AF7AE2AA}"/>
              </a:ext>
            </a:extLst>
          </p:cNvPr>
          <p:cNvSpPr/>
          <p:nvPr/>
        </p:nvSpPr>
        <p:spPr bwMode="auto">
          <a:xfrm>
            <a:off x="6804909" y="5904878"/>
            <a:ext cx="609523" cy="4289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CE66A38-4DE9-443E-59FF-64093657165C}"/>
              </a:ext>
            </a:extLst>
          </p:cNvPr>
          <p:cNvSpPr/>
          <p:nvPr/>
        </p:nvSpPr>
        <p:spPr bwMode="auto">
          <a:xfrm>
            <a:off x="7966169" y="5904878"/>
            <a:ext cx="638095" cy="4385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861E449-917D-5447-DC55-5306DFDD2797}"/>
              </a:ext>
            </a:extLst>
          </p:cNvPr>
          <p:cNvSpPr/>
          <p:nvPr/>
        </p:nvSpPr>
        <p:spPr bwMode="auto">
          <a:xfrm>
            <a:off x="9118297" y="5913704"/>
            <a:ext cx="342858" cy="4385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4868EC8-FDD6-3067-40C4-D40132613430}"/>
              </a:ext>
            </a:extLst>
          </p:cNvPr>
          <p:cNvSpPr/>
          <p:nvPr/>
        </p:nvSpPr>
        <p:spPr bwMode="auto">
          <a:xfrm>
            <a:off x="10198417" y="5904878"/>
            <a:ext cx="352380" cy="4385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02691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0A6BD03-9BCC-42DA-906E-DCA65C06A22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1"/>
            <a:ext cx="6456120" cy="12590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10272442-9E2C-BF8F-9C5C-A47A0A7A662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2003894"/>
            <a:ext cx="6783812" cy="48541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748370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B06C907-E163-9C54-6CB9-782C2EFE31F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1" y="972000"/>
            <a:ext cx="7040696" cy="38971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EEB8954-5451-D7C7-2363-BC715E508C94}"/>
              </a:ext>
            </a:extLst>
          </p:cNvPr>
          <p:cNvSpPr/>
          <p:nvPr/>
        </p:nvSpPr>
        <p:spPr bwMode="auto">
          <a:xfrm>
            <a:off x="2567608" y="4293096"/>
            <a:ext cx="284471" cy="3307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8C91D0F-1DD0-7342-72DB-A7B892F1470C}"/>
              </a:ext>
            </a:extLst>
          </p:cNvPr>
          <p:cNvSpPr/>
          <p:nvPr/>
        </p:nvSpPr>
        <p:spPr bwMode="auto">
          <a:xfrm>
            <a:off x="3487371" y="4293096"/>
            <a:ext cx="275294" cy="3307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9ED6574-596A-1568-3BB0-AA16A212483B}"/>
              </a:ext>
            </a:extLst>
          </p:cNvPr>
          <p:cNvSpPr/>
          <p:nvPr/>
        </p:nvSpPr>
        <p:spPr bwMode="auto">
          <a:xfrm>
            <a:off x="4304731" y="4293096"/>
            <a:ext cx="275294" cy="3307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21C32E6-06BD-3A5A-08F8-15FD53D84CA1}"/>
              </a:ext>
            </a:extLst>
          </p:cNvPr>
          <p:cNvSpPr/>
          <p:nvPr/>
        </p:nvSpPr>
        <p:spPr bwMode="auto">
          <a:xfrm>
            <a:off x="5174341" y="4293096"/>
            <a:ext cx="468001" cy="3307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AC55F2D-7177-7389-8D07-07971E1B091F}"/>
              </a:ext>
            </a:extLst>
          </p:cNvPr>
          <p:cNvSpPr/>
          <p:nvPr/>
        </p:nvSpPr>
        <p:spPr bwMode="auto">
          <a:xfrm>
            <a:off x="6096000" y="4293096"/>
            <a:ext cx="266118" cy="3307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8872B60-113D-05E6-F4DE-2B1DFAE05236}"/>
              </a:ext>
            </a:extLst>
          </p:cNvPr>
          <p:cNvSpPr/>
          <p:nvPr/>
        </p:nvSpPr>
        <p:spPr bwMode="auto">
          <a:xfrm>
            <a:off x="6816080" y="4293096"/>
            <a:ext cx="513884" cy="3307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img_16777215">
            <a:extLst>
              <a:ext uri="{FF2B5EF4-FFF2-40B4-BE49-F238E27FC236}">
                <a16:creationId xmlns:a16="http://schemas.microsoft.com/office/drawing/2014/main" id="{1C06B80F-AE21-C49A-9F2C-F0057CFA1B3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1" y="4869160"/>
            <a:ext cx="7307177" cy="16125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80AD1C1B-58BB-8507-6DC3-AE16C28A1785}"/>
              </a:ext>
            </a:extLst>
          </p:cNvPr>
          <p:cNvSpPr/>
          <p:nvPr/>
        </p:nvSpPr>
        <p:spPr bwMode="auto">
          <a:xfrm>
            <a:off x="2629332" y="5178429"/>
            <a:ext cx="2266666" cy="4385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F94FEE1E-C4ED-50F6-56E8-0170AD78B178}"/>
              </a:ext>
            </a:extLst>
          </p:cNvPr>
          <p:cNvSpPr/>
          <p:nvPr/>
        </p:nvSpPr>
        <p:spPr bwMode="auto">
          <a:xfrm>
            <a:off x="6048574" y="5877272"/>
            <a:ext cx="295238" cy="4194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4390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4" grpId="0" animBg="1"/>
      <p:bldP spid="1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DBFB60F-FFAF-F171-600F-5FBAC30E765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620688"/>
            <a:ext cx="8544352" cy="34390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77B9C0AE-E271-0E03-97AB-2022D64271A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536" y="4059726"/>
            <a:ext cx="8544352" cy="24931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336475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8F16A5B-28C8-F55E-E92F-3670EDD1282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3312118"/>
            <a:ext cx="7896280" cy="34444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EF53047-8F7A-0D7E-9A10-7D3645C2A52D}"/>
              </a:ext>
            </a:extLst>
          </p:cNvPr>
          <p:cNvSpPr/>
          <p:nvPr/>
        </p:nvSpPr>
        <p:spPr bwMode="auto">
          <a:xfrm>
            <a:off x="2063552" y="6129819"/>
            <a:ext cx="1944216" cy="4386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9DDDA3D-E79A-A4C9-5744-08B1A8CCC9DD}"/>
              </a:ext>
            </a:extLst>
          </p:cNvPr>
          <p:cNvSpPr/>
          <p:nvPr/>
        </p:nvSpPr>
        <p:spPr bwMode="auto">
          <a:xfrm>
            <a:off x="4151784" y="6129819"/>
            <a:ext cx="1575610" cy="4386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82300B-6043-E011-8564-F782F6EC86FB}"/>
              </a:ext>
            </a:extLst>
          </p:cNvPr>
          <p:cNvSpPr/>
          <p:nvPr/>
        </p:nvSpPr>
        <p:spPr bwMode="auto">
          <a:xfrm>
            <a:off x="5840528" y="6129819"/>
            <a:ext cx="1582838" cy="4386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77B9C0AE-E271-0E03-97AB-2022D64271A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980728"/>
            <a:ext cx="8544352" cy="24931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594291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1</Words>
  <Application>Microsoft Office PowerPoint</Application>
  <PresentationFormat>宽屏</PresentationFormat>
  <Paragraphs>1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5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37</cp:revision>
  <dcterms:created xsi:type="dcterms:W3CDTF">2015-09-16T06:52:26Z</dcterms:created>
  <dcterms:modified xsi:type="dcterms:W3CDTF">2023-07-18T03:05:56Z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