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221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2905125"/>
            <a:ext cx="53244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54425-0757-210D-A944-A77B52A261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4278"/>
            <a:ext cx="9048408" cy="352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840D396-7D18-1844-0D14-F9CAB30371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021358"/>
            <a:ext cx="7848872" cy="211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085CEFE-2BF6-6CB6-EF14-E153C4EE51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71" y="5893566"/>
            <a:ext cx="9048408" cy="95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31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EE8BE-AB73-0865-09C4-D352D6633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5957CD-5E19-86EF-56AC-1F7E8E76C73E}"/>
              </a:ext>
            </a:extLst>
          </p:cNvPr>
          <p:cNvSpPr/>
          <p:nvPr/>
        </p:nvSpPr>
        <p:spPr bwMode="auto">
          <a:xfrm>
            <a:off x="1253333" y="1391448"/>
            <a:ext cx="4000000" cy="52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6AF475-F200-D5A4-EF99-1801B98DA3EE}"/>
              </a:ext>
            </a:extLst>
          </p:cNvPr>
          <p:cNvSpPr/>
          <p:nvPr/>
        </p:nvSpPr>
        <p:spPr bwMode="auto">
          <a:xfrm>
            <a:off x="681904" y="2459133"/>
            <a:ext cx="3504761" cy="51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E94F8D-59F5-8E2F-8150-ACD35AB0990B}"/>
              </a:ext>
            </a:extLst>
          </p:cNvPr>
          <p:cNvSpPr/>
          <p:nvPr/>
        </p:nvSpPr>
        <p:spPr bwMode="auto">
          <a:xfrm>
            <a:off x="681904" y="3603082"/>
            <a:ext cx="2209523" cy="371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EA58CE-949B-441F-4B2E-0224DEBAEB2A}"/>
              </a:ext>
            </a:extLst>
          </p:cNvPr>
          <p:cNvSpPr/>
          <p:nvPr/>
        </p:nvSpPr>
        <p:spPr bwMode="auto">
          <a:xfrm>
            <a:off x="681904" y="4670768"/>
            <a:ext cx="876190" cy="38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FD627E-8DE1-2A13-84E3-81F0596F74B7}"/>
              </a:ext>
            </a:extLst>
          </p:cNvPr>
          <p:cNvSpPr/>
          <p:nvPr/>
        </p:nvSpPr>
        <p:spPr bwMode="auto">
          <a:xfrm>
            <a:off x="681904" y="5671724"/>
            <a:ext cx="8000000" cy="51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F840D396-7D18-1844-0D14-F9CAB30371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68" y="2716521"/>
            <a:ext cx="7848872" cy="211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686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B220C-6BCA-2CBD-9656-AD688A753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0D376-3AF9-7B35-CE5A-C77A4A07F7DD}"/>
              </a:ext>
            </a:extLst>
          </p:cNvPr>
          <p:cNvSpPr/>
          <p:nvPr/>
        </p:nvSpPr>
        <p:spPr bwMode="auto">
          <a:xfrm>
            <a:off x="1679457" y="4574051"/>
            <a:ext cx="3198192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FA014-861F-FD04-1C36-BAEA55D1B995}"/>
              </a:ext>
            </a:extLst>
          </p:cNvPr>
          <p:cNvSpPr/>
          <p:nvPr/>
        </p:nvSpPr>
        <p:spPr bwMode="auto">
          <a:xfrm>
            <a:off x="1679457" y="5460205"/>
            <a:ext cx="1828710" cy="33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DA88FE-2AD6-0071-9FED-0E11A549B563}"/>
              </a:ext>
            </a:extLst>
          </p:cNvPr>
          <p:cNvSpPr/>
          <p:nvPr/>
        </p:nvSpPr>
        <p:spPr bwMode="auto">
          <a:xfrm>
            <a:off x="1679457" y="6321743"/>
            <a:ext cx="113166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0D1B6-1737-AB89-9C14-8C40002F8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6D340-44B2-C04E-EC3A-A53128401E0D}"/>
              </a:ext>
            </a:extLst>
          </p:cNvPr>
          <p:cNvSpPr/>
          <p:nvPr/>
        </p:nvSpPr>
        <p:spPr bwMode="auto">
          <a:xfrm>
            <a:off x="681904" y="2146267"/>
            <a:ext cx="3990476" cy="51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D68AFF-914F-A6B3-8467-8BC9C417804E}"/>
              </a:ext>
            </a:extLst>
          </p:cNvPr>
          <p:cNvSpPr/>
          <p:nvPr/>
        </p:nvSpPr>
        <p:spPr bwMode="auto">
          <a:xfrm>
            <a:off x="681904" y="3205972"/>
            <a:ext cx="2161904" cy="38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F8A46B-FD27-2939-03F7-D42AF08DA636}"/>
              </a:ext>
            </a:extLst>
          </p:cNvPr>
          <p:cNvSpPr/>
          <p:nvPr/>
        </p:nvSpPr>
        <p:spPr bwMode="auto">
          <a:xfrm>
            <a:off x="681904" y="4179754"/>
            <a:ext cx="1104761" cy="372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7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D43B0-DCF3-0D38-FE45-E85E5E6DA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486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65760-3448-0622-C018-71A35202C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378F7-1A1B-2449-6891-35E75D661125}"/>
              </a:ext>
            </a:extLst>
          </p:cNvPr>
          <p:cNvSpPr/>
          <p:nvPr/>
        </p:nvSpPr>
        <p:spPr bwMode="auto">
          <a:xfrm>
            <a:off x="1253333" y="1305838"/>
            <a:ext cx="3752380" cy="40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DEC459-0D4D-741B-CFD3-6A69CD8DF3BC}"/>
              </a:ext>
            </a:extLst>
          </p:cNvPr>
          <p:cNvSpPr/>
          <p:nvPr/>
        </p:nvSpPr>
        <p:spPr bwMode="auto">
          <a:xfrm>
            <a:off x="681904" y="2307353"/>
            <a:ext cx="2733333" cy="38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BE2968-4228-B21B-5DBF-77E9E8DDD49F}"/>
              </a:ext>
            </a:extLst>
          </p:cNvPr>
          <p:cNvSpPr/>
          <p:nvPr/>
        </p:nvSpPr>
        <p:spPr bwMode="auto">
          <a:xfrm>
            <a:off x="681904" y="3223024"/>
            <a:ext cx="2142857" cy="51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A8B55A-9EF3-659A-AFE5-C13BB0FD0C04}"/>
              </a:ext>
            </a:extLst>
          </p:cNvPr>
          <p:cNvSpPr/>
          <p:nvPr/>
        </p:nvSpPr>
        <p:spPr bwMode="auto">
          <a:xfrm>
            <a:off x="681904" y="4195925"/>
            <a:ext cx="7862368" cy="49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8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A2FB5-9EE2-24AF-3565-30A8BF133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411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C1867-85D5-2350-46A6-CD4E4A6D6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B37147-C756-5BF3-B456-357199A252C0}"/>
              </a:ext>
            </a:extLst>
          </p:cNvPr>
          <p:cNvSpPr/>
          <p:nvPr/>
        </p:nvSpPr>
        <p:spPr bwMode="auto">
          <a:xfrm>
            <a:off x="1243809" y="1191564"/>
            <a:ext cx="4285714" cy="38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5F5826-C9AF-4E0F-537D-4B3447727A55}"/>
              </a:ext>
            </a:extLst>
          </p:cNvPr>
          <p:cNvSpPr/>
          <p:nvPr/>
        </p:nvSpPr>
        <p:spPr bwMode="auto">
          <a:xfrm>
            <a:off x="681904" y="2174830"/>
            <a:ext cx="2209523" cy="38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772370-65F5-DE27-FEA0-512770F5CB31}"/>
              </a:ext>
            </a:extLst>
          </p:cNvPr>
          <p:cNvSpPr/>
          <p:nvPr/>
        </p:nvSpPr>
        <p:spPr bwMode="auto">
          <a:xfrm>
            <a:off x="681904" y="3081726"/>
            <a:ext cx="1876190" cy="51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4692C2-7CC2-98C0-B90D-0C7FF3A62A84}"/>
              </a:ext>
            </a:extLst>
          </p:cNvPr>
          <p:cNvSpPr/>
          <p:nvPr/>
        </p:nvSpPr>
        <p:spPr bwMode="auto">
          <a:xfrm>
            <a:off x="681904" y="4055447"/>
            <a:ext cx="9662568" cy="50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9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3BC95-8E53-69F8-9C8C-D8A331C3B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8368" cy="261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643B49-EF38-A833-8AE1-ADD3F18E62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429000"/>
            <a:ext cx="6912768" cy="330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533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0FBDD-EE07-100F-F563-B706D88A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1A697-649D-0073-9A87-9C096E842CF2}"/>
              </a:ext>
            </a:extLst>
          </p:cNvPr>
          <p:cNvSpPr/>
          <p:nvPr/>
        </p:nvSpPr>
        <p:spPr bwMode="auto">
          <a:xfrm>
            <a:off x="1253333" y="1134032"/>
            <a:ext cx="5580952" cy="5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24EBCC-C74D-0FCC-D9CC-476048C31E73}"/>
              </a:ext>
            </a:extLst>
          </p:cNvPr>
          <p:cNvSpPr/>
          <p:nvPr/>
        </p:nvSpPr>
        <p:spPr bwMode="auto">
          <a:xfrm>
            <a:off x="681904" y="2201543"/>
            <a:ext cx="4295238" cy="51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4168F1-C99A-9814-29CD-EF31F47C8B7D}"/>
              </a:ext>
            </a:extLst>
          </p:cNvPr>
          <p:cNvSpPr/>
          <p:nvPr/>
        </p:nvSpPr>
        <p:spPr bwMode="auto">
          <a:xfrm>
            <a:off x="681904" y="3345304"/>
            <a:ext cx="2457142" cy="371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E22CE70-0761-289A-ACA5-91742F4963A2}"/>
              </a:ext>
            </a:extLst>
          </p:cNvPr>
          <p:cNvSpPr/>
          <p:nvPr/>
        </p:nvSpPr>
        <p:spPr bwMode="auto">
          <a:xfrm>
            <a:off x="681904" y="4346096"/>
            <a:ext cx="2676190" cy="5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B946A6-70AD-CFB3-1033-7963044B4B9F}"/>
              </a:ext>
            </a:extLst>
          </p:cNvPr>
          <p:cNvSpPr/>
          <p:nvPr/>
        </p:nvSpPr>
        <p:spPr bwMode="auto">
          <a:xfrm>
            <a:off x="681904" y="5423138"/>
            <a:ext cx="4045944" cy="4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9D643B49-EF38-A833-8AE1-ADD3F18E62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521" y="2188762"/>
            <a:ext cx="6912768" cy="330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93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