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69" r:id="rId6"/>
    <p:sldId id="368" r:id="rId7"/>
    <p:sldId id="367" r:id="rId8"/>
    <p:sldId id="366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2986087"/>
            <a:ext cx="829627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2329B3-06A8-04B5-D08E-E9493AC389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20970"/>
            <a:ext cx="7848872" cy="3840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51C43F1-428E-A585-E8A9-1CB90B3319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96"/>
          <a:stretch/>
        </p:blipFill>
        <p:spPr>
          <a:xfrm>
            <a:off x="6456040" y="5013176"/>
            <a:ext cx="7848872" cy="1636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751C43F1-428E-A585-E8A9-1CB90B3319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2"/>
          <a:stretch/>
        </p:blipFill>
        <p:spPr>
          <a:xfrm>
            <a:off x="839416" y="4561784"/>
            <a:ext cx="7848872" cy="2170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A1E699-8B71-F0E9-CDEA-E725876265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2464" cy="3818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BBF9D5-2491-B1CE-0CCB-BF4A9E72B792}"/>
              </a:ext>
            </a:extLst>
          </p:cNvPr>
          <p:cNvSpPr/>
          <p:nvPr/>
        </p:nvSpPr>
        <p:spPr bwMode="auto">
          <a:xfrm>
            <a:off x="1220648" y="1268760"/>
            <a:ext cx="2419047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19A44C-0FA8-FE87-560D-09ABBE9E6659}"/>
              </a:ext>
            </a:extLst>
          </p:cNvPr>
          <p:cNvSpPr/>
          <p:nvPr/>
        </p:nvSpPr>
        <p:spPr bwMode="auto">
          <a:xfrm>
            <a:off x="4751617" y="1198533"/>
            <a:ext cx="3488095" cy="623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5177BD8-78CA-11D8-35FF-EB806F6F38BC}"/>
              </a:ext>
            </a:extLst>
          </p:cNvPr>
          <p:cNvSpPr/>
          <p:nvPr/>
        </p:nvSpPr>
        <p:spPr bwMode="auto">
          <a:xfrm>
            <a:off x="681904" y="2291397"/>
            <a:ext cx="2200000" cy="390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4669FE2-10A1-E172-E21E-577727039362}"/>
              </a:ext>
            </a:extLst>
          </p:cNvPr>
          <p:cNvSpPr/>
          <p:nvPr/>
        </p:nvSpPr>
        <p:spPr bwMode="auto">
          <a:xfrm>
            <a:off x="5167429" y="2287450"/>
            <a:ext cx="1857142" cy="390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4952FF1-8EFE-8680-24D0-5FC6F9817366}"/>
              </a:ext>
            </a:extLst>
          </p:cNvPr>
          <p:cNvSpPr/>
          <p:nvPr/>
        </p:nvSpPr>
        <p:spPr bwMode="auto">
          <a:xfrm>
            <a:off x="681904" y="3192915"/>
            <a:ext cx="2409523" cy="524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3F97825-EC7F-9FF0-8E14-CB0D6559FC67}"/>
              </a:ext>
            </a:extLst>
          </p:cNvPr>
          <p:cNvSpPr/>
          <p:nvPr/>
        </p:nvSpPr>
        <p:spPr bwMode="auto">
          <a:xfrm>
            <a:off x="5167429" y="3197720"/>
            <a:ext cx="2323808" cy="524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9E9229B-CA23-6D7C-8D59-537632708ED2}"/>
              </a:ext>
            </a:extLst>
          </p:cNvPr>
          <p:cNvSpPr/>
          <p:nvPr/>
        </p:nvSpPr>
        <p:spPr bwMode="auto">
          <a:xfrm>
            <a:off x="720000" y="4223744"/>
            <a:ext cx="8510440" cy="533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751C43F1-428E-A585-E8A9-1CB90B3319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2"/>
          <a:stretch/>
        </p:blipFill>
        <p:spPr>
          <a:xfrm>
            <a:off x="871127" y="4707531"/>
            <a:ext cx="7848872" cy="2170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6311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19ABC2-C2ED-638E-F2D6-A5375F66CB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1960"/>
            <a:ext cx="9120416" cy="3886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CEBD138-78ED-43D5-DAC6-1589D994CEE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4150690"/>
            <a:ext cx="9120416" cy="2707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0AB41C-A3F2-429B-94CC-8546665EE240}"/>
              </a:ext>
            </a:extLst>
          </p:cNvPr>
          <p:cNvSpPr/>
          <p:nvPr/>
        </p:nvSpPr>
        <p:spPr bwMode="auto">
          <a:xfrm>
            <a:off x="3143672" y="4673017"/>
            <a:ext cx="961904" cy="438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09ADE1-0B07-28E1-B95A-253BFBCB106F}"/>
              </a:ext>
            </a:extLst>
          </p:cNvPr>
          <p:cNvSpPr/>
          <p:nvPr/>
        </p:nvSpPr>
        <p:spPr bwMode="auto">
          <a:xfrm>
            <a:off x="6626082" y="4673017"/>
            <a:ext cx="666666" cy="438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0652C3-5FD8-58E5-7CFB-BA4B39EB84EB}"/>
              </a:ext>
            </a:extLst>
          </p:cNvPr>
          <p:cNvSpPr/>
          <p:nvPr/>
        </p:nvSpPr>
        <p:spPr bwMode="auto">
          <a:xfrm>
            <a:off x="3143672" y="5409605"/>
            <a:ext cx="971428" cy="438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D0034D-F32D-B380-FA72-1DDE98757FA9}"/>
              </a:ext>
            </a:extLst>
          </p:cNvPr>
          <p:cNvSpPr/>
          <p:nvPr/>
        </p:nvSpPr>
        <p:spPr bwMode="auto">
          <a:xfrm>
            <a:off x="6628736" y="6165304"/>
            <a:ext cx="666666" cy="438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209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2B0CE5-775D-F97B-22C4-FA97195AF6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5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481BD2-AE54-A59E-4719-A730FCC12329}"/>
              </a:ext>
            </a:extLst>
          </p:cNvPr>
          <p:cNvSpPr/>
          <p:nvPr/>
        </p:nvSpPr>
        <p:spPr bwMode="auto">
          <a:xfrm>
            <a:off x="681904" y="1487105"/>
            <a:ext cx="3476190" cy="486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261F423-83B9-9112-2D64-04BEC75445A0}"/>
              </a:ext>
            </a:extLst>
          </p:cNvPr>
          <p:cNvSpPr/>
          <p:nvPr/>
        </p:nvSpPr>
        <p:spPr bwMode="auto">
          <a:xfrm>
            <a:off x="5234285" y="1487105"/>
            <a:ext cx="3695238" cy="486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4A43486-8ABD-74AF-48A7-61AC0D9F2C7A}"/>
              </a:ext>
            </a:extLst>
          </p:cNvPr>
          <p:cNvSpPr/>
          <p:nvPr/>
        </p:nvSpPr>
        <p:spPr bwMode="auto">
          <a:xfrm>
            <a:off x="681904" y="2526856"/>
            <a:ext cx="2209523" cy="400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B86FD7E-7BA9-9CF5-DA92-86B10CB60219}"/>
              </a:ext>
            </a:extLst>
          </p:cNvPr>
          <p:cNvSpPr/>
          <p:nvPr/>
        </p:nvSpPr>
        <p:spPr bwMode="auto">
          <a:xfrm>
            <a:off x="5291428" y="2545934"/>
            <a:ext cx="2371428" cy="381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3FFF2E5-191C-F4EC-192C-365CD92AF3AB}"/>
              </a:ext>
            </a:extLst>
          </p:cNvPr>
          <p:cNvSpPr/>
          <p:nvPr/>
        </p:nvSpPr>
        <p:spPr bwMode="auto">
          <a:xfrm>
            <a:off x="681904" y="3509373"/>
            <a:ext cx="2409523" cy="515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4819821-D027-37A3-A9EE-99DE6B3257D1}"/>
              </a:ext>
            </a:extLst>
          </p:cNvPr>
          <p:cNvSpPr/>
          <p:nvPr/>
        </p:nvSpPr>
        <p:spPr bwMode="auto">
          <a:xfrm>
            <a:off x="5291428" y="3509373"/>
            <a:ext cx="2580952" cy="515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A9BC91C-68B4-0B00-A2B2-DA7E6E1BDABF}"/>
              </a:ext>
            </a:extLst>
          </p:cNvPr>
          <p:cNvSpPr/>
          <p:nvPr/>
        </p:nvSpPr>
        <p:spPr bwMode="auto">
          <a:xfrm>
            <a:off x="681904" y="4625436"/>
            <a:ext cx="7934376" cy="603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46E7DBD-BB1B-C7E1-2898-C2F0D5CB112E}"/>
              </a:ext>
            </a:extLst>
          </p:cNvPr>
          <p:cNvSpPr/>
          <p:nvPr/>
        </p:nvSpPr>
        <p:spPr bwMode="auto">
          <a:xfrm>
            <a:off x="8616281" y="4625436"/>
            <a:ext cx="1579910" cy="496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257EA02-2B11-83CD-A1AB-279DA4A4A1BE}"/>
              </a:ext>
            </a:extLst>
          </p:cNvPr>
          <p:cNvSpPr/>
          <p:nvPr/>
        </p:nvSpPr>
        <p:spPr bwMode="auto">
          <a:xfrm>
            <a:off x="681904" y="5741499"/>
            <a:ext cx="5361904" cy="505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591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A0726A-AE1F-EEC8-1103-84AA69BDFB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23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3885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F7D20F-49F0-12FB-0143-5EB73FF70F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16360" cy="4156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7E0679-A245-C645-41B3-49BBCDEF0638}"/>
              </a:ext>
            </a:extLst>
          </p:cNvPr>
          <p:cNvSpPr/>
          <p:nvPr/>
        </p:nvSpPr>
        <p:spPr bwMode="auto">
          <a:xfrm>
            <a:off x="1014532" y="1305784"/>
            <a:ext cx="3133333" cy="495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C553C19-743C-3A10-1AE2-04E449611524}"/>
              </a:ext>
            </a:extLst>
          </p:cNvPr>
          <p:cNvSpPr/>
          <p:nvPr/>
        </p:nvSpPr>
        <p:spPr bwMode="auto">
          <a:xfrm>
            <a:off x="5010286" y="1295837"/>
            <a:ext cx="2171428" cy="390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CD792D3-896C-127D-27F5-A9C49010C250}"/>
              </a:ext>
            </a:extLst>
          </p:cNvPr>
          <p:cNvSpPr/>
          <p:nvPr/>
        </p:nvSpPr>
        <p:spPr bwMode="auto">
          <a:xfrm>
            <a:off x="687437" y="2153054"/>
            <a:ext cx="2200000" cy="380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2369422-BB3C-C4F6-F351-6E355001EB1F}"/>
              </a:ext>
            </a:extLst>
          </p:cNvPr>
          <p:cNvSpPr/>
          <p:nvPr/>
        </p:nvSpPr>
        <p:spPr bwMode="auto">
          <a:xfrm>
            <a:off x="4614125" y="2181627"/>
            <a:ext cx="1590476" cy="400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0EA8CA7-255D-5D82-43B6-C8210DC34224}"/>
              </a:ext>
            </a:extLst>
          </p:cNvPr>
          <p:cNvSpPr/>
          <p:nvPr/>
        </p:nvSpPr>
        <p:spPr bwMode="auto">
          <a:xfrm>
            <a:off x="672028" y="2905146"/>
            <a:ext cx="2142857" cy="523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91D8EF9-5AF9-A109-F5C1-D6ABB08CF0C8}"/>
              </a:ext>
            </a:extLst>
          </p:cNvPr>
          <p:cNvSpPr/>
          <p:nvPr/>
        </p:nvSpPr>
        <p:spPr bwMode="auto">
          <a:xfrm>
            <a:off x="4614125" y="2905146"/>
            <a:ext cx="2057142" cy="523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037AFE0-677C-64A7-5006-A8B1D8F48F35}"/>
              </a:ext>
            </a:extLst>
          </p:cNvPr>
          <p:cNvSpPr/>
          <p:nvPr/>
        </p:nvSpPr>
        <p:spPr bwMode="auto">
          <a:xfrm>
            <a:off x="672028" y="3771836"/>
            <a:ext cx="4919916" cy="608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882B1BF-55DC-066A-4FE0-C418DBD76950}"/>
              </a:ext>
            </a:extLst>
          </p:cNvPr>
          <p:cNvSpPr/>
          <p:nvPr/>
        </p:nvSpPr>
        <p:spPr bwMode="auto">
          <a:xfrm>
            <a:off x="5591944" y="3771836"/>
            <a:ext cx="3351538" cy="514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20C4E28-85F9-DCFD-BE12-2F5325F7A9EE}"/>
              </a:ext>
            </a:extLst>
          </p:cNvPr>
          <p:cNvSpPr/>
          <p:nvPr/>
        </p:nvSpPr>
        <p:spPr bwMode="auto">
          <a:xfrm>
            <a:off x="672028" y="4551075"/>
            <a:ext cx="1523809" cy="514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img_16777215">
            <a:extLst>
              <a:ext uri="{FF2B5EF4-FFF2-40B4-BE49-F238E27FC236}">
                <a16:creationId xmlns:a16="http://schemas.microsoft.com/office/drawing/2014/main" id="{40A0726A-AE1F-EEC8-1103-84AA69BDFB4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248" y="972000"/>
            <a:ext cx="5188495" cy="2875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01153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05DF11-28CA-796D-FF19-089E6DB81E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972001"/>
            <a:ext cx="7536239" cy="4132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8FDB4716-B276-159D-1190-F42103888E6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4117253"/>
            <a:ext cx="5911854" cy="2778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14708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9BB976-0401-49CC-9208-758E5971D9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9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15ADF3-C3B8-EB6A-1763-AF109426ACFB}"/>
              </a:ext>
            </a:extLst>
          </p:cNvPr>
          <p:cNvSpPr/>
          <p:nvPr/>
        </p:nvSpPr>
        <p:spPr bwMode="auto">
          <a:xfrm>
            <a:off x="681904" y="1277105"/>
            <a:ext cx="7704761" cy="524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7049F1-0E40-D754-29E7-6C8F5D36781A}"/>
              </a:ext>
            </a:extLst>
          </p:cNvPr>
          <p:cNvSpPr/>
          <p:nvPr/>
        </p:nvSpPr>
        <p:spPr bwMode="auto">
          <a:xfrm>
            <a:off x="681904" y="2306834"/>
            <a:ext cx="5057142" cy="524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E07108-6F61-9894-631F-AC6792C0DDE5}"/>
              </a:ext>
            </a:extLst>
          </p:cNvPr>
          <p:cNvSpPr/>
          <p:nvPr/>
        </p:nvSpPr>
        <p:spPr bwMode="auto">
          <a:xfrm>
            <a:off x="681904" y="3336564"/>
            <a:ext cx="3514285" cy="495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03A508A-B2ED-3506-D5E7-89321D69A689}"/>
              </a:ext>
            </a:extLst>
          </p:cNvPr>
          <p:cNvSpPr/>
          <p:nvPr/>
        </p:nvSpPr>
        <p:spPr bwMode="auto">
          <a:xfrm>
            <a:off x="681904" y="4356759"/>
            <a:ext cx="9152380" cy="505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8FDB4716-B276-159D-1190-F42103888E6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8357" y="1275268"/>
            <a:ext cx="5911854" cy="2778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23389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2023-07-18T03:42:53Z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