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1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924175"/>
            <a:ext cx="104298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B161A-B32A-B145-C841-25BC0E959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8DE03-6A01-A6F3-01AB-D14E70E6CDAA}"/>
              </a:ext>
            </a:extLst>
          </p:cNvPr>
          <p:cNvSpPr/>
          <p:nvPr/>
        </p:nvSpPr>
        <p:spPr bwMode="auto">
          <a:xfrm>
            <a:off x="681904" y="1200679"/>
            <a:ext cx="4790476" cy="51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28BBB4-0CDF-934D-90E9-ACFB69D017BB}"/>
              </a:ext>
            </a:extLst>
          </p:cNvPr>
          <p:cNvSpPr/>
          <p:nvPr/>
        </p:nvSpPr>
        <p:spPr bwMode="auto">
          <a:xfrm>
            <a:off x="681904" y="2286906"/>
            <a:ext cx="2466666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1E8D5C-B28A-4A6C-EEC2-57450700EBED}"/>
              </a:ext>
            </a:extLst>
          </p:cNvPr>
          <p:cNvSpPr/>
          <p:nvPr/>
        </p:nvSpPr>
        <p:spPr bwMode="auto">
          <a:xfrm>
            <a:off x="681904" y="3249265"/>
            <a:ext cx="2142857" cy="52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7C406D-2276-BDEB-D233-389ACF17AD32}"/>
              </a:ext>
            </a:extLst>
          </p:cNvPr>
          <p:cNvSpPr/>
          <p:nvPr/>
        </p:nvSpPr>
        <p:spPr bwMode="auto">
          <a:xfrm>
            <a:off x="681904" y="4268794"/>
            <a:ext cx="7733333" cy="50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03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5DAA5-B315-B8C3-5679-79347FD87F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CD19C-BC66-18E8-8267-616A2CFD8C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1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A2133C-C96E-68B0-9350-2576AECDD2FC}"/>
              </a:ext>
            </a:extLst>
          </p:cNvPr>
          <p:cNvSpPr/>
          <p:nvPr/>
        </p:nvSpPr>
        <p:spPr bwMode="auto">
          <a:xfrm>
            <a:off x="4731357" y="2239200"/>
            <a:ext cx="4077117" cy="49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736921-B7EB-734A-9740-F709EECBA52F}"/>
              </a:ext>
            </a:extLst>
          </p:cNvPr>
          <p:cNvSpPr/>
          <p:nvPr/>
        </p:nvSpPr>
        <p:spPr bwMode="auto">
          <a:xfrm>
            <a:off x="3662758" y="3193714"/>
            <a:ext cx="3863397" cy="5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2A8B36-A095-9E6E-45B5-04363C04EC0F}"/>
              </a:ext>
            </a:extLst>
          </p:cNvPr>
          <p:cNvSpPr/>
          <p:nvPr/>
        </p:nvSpPr>
        <p:spPr bwMode="auto">
          <a:xfrm>
            <a:off x="8512555" y="4214057"/>
            <a:ext cx="1274099" cy="378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6EA979-2F85-A417-B325-CF3F174E6E77}"/>
              </a:ext>
            </a:extLst>
          </p:cNvPr>
          <p:cNvSpPr/>
          <p:nvPr/>
        </p:nvSpPr>
        <p:spPr bwMode="auto">
          <a:xfrm>
            <a:off x="1278959" y="5102742"/>
            <a:ext cx="1898818" cy="51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85894F-E57F-F457-8C40-851BFCCF6FF8}"/>
              </a:ext>
            </a:extLst>
          </p:cNvPr>
          <p:cNvSpPr/>
          <p:nvPr/>
        </p:nvSpPr>
        <p:spPr bwMode="auto">
          <a:xfrm>
            <a:off x="8142655" y="5176800"/>
            <a:ext cx="1627559" cy="378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83ACA0-FBF4-4F46-4B54-4456FCA5A2D4}"/>
              </a:ext>
            </a:extLst>
          </p:cNvPr>
          <p:cNvSpPr/>
          <p:nvPr/>
        </p:nvSpPr>
        <p:spPr bwMode="auto">
          <a:xfrm>
            <a:off x="1278959" y="6065485"/>
            <a:ext cx="2844118" cy="5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15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B5DA53CE-EC1C-A999-5BB2-DDEADD732F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30" y="4237416"/>
            <a:ext cx="8798472" cy="254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605B777-B5C5-5740-696B-F2B95EB664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5" y="690392"/>
            <a:ext cx="8798472" cy="371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9E537-E035-5AB7-4251-93CB8A79BF05}"/>
              </a:ext>
            </a:extLst>
          </p:cNvPr>
          <p:cNvSpPr/>
          <p:nvPr/>
        </p:nvSpPr>
        <p:spPr bwMode="auto">
          <a:xfrm>
            <a:off x="8040216" y="1854041"/>
            <a:ext cx="1209523" cy="658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CB08FF-BF38-0038-EAFC-77EE1461030C}"/>
              </a:ext>
            </a:extLst>
          </p:cNvPr>
          <p:cNvSpPr/>
          <p:nvPr/>
        </p:nvSpPr>
        <p:spPr bwMode="auto">
          <a:xfrm>
            <a:off x="1127448" y="2746629"/>
            <a:ext cx="4361904" cy="5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75013F-C742-3FEC-B689-8A891A7D3410}"/>
              </a:ext>
            </a:extLst>
          </p:cNvPr>
          <p:cNvSpPr/>
          <p:nvPr/>
        </p:nvSpPr>
        <p:spPr bwMode="auto">
          <a:xfrm>
            <a:off x="7983072" y="2808567"/>
            <a:ext cx="1323809" cy="4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09DB0F-04F9-618C-6D3F-01964AB86D70}"/>
              </a:ext>
            </a:extLst>
          </p:cNvPr>
          <p:cNvSpPr/>
          <p:nvPr/>
        </p:nvSpPr>
        <p:spPr bwMode="auto">
          <a:xfrm>
            <a:off x="983432" y="3581105"/>
            <a:ext cx="2409523" cy="590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4AC93E-70C5-D2A8-9084-64856794539B}"/>
              </a:ext>
            </a:extLst>
          </p:cNvPr>
          <p:cNvSpPr/>
          <p:nvPr/>
        </p:nvSpPr>
        <p:spPr bwMode="auto">
          <a:xfrm>
            <a:off x="4427112" y="4384766"/>
            <a:ext cx="4409523" cy="590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BCE26C-D252-0DB4-F3AB-C80BDD52ADCF}"/>
              </a:ext>
            </a:extLst>
          </p:cNvPr>
          <p:cNvSpPr/>
          <p:nvPr/>
        </p:nvSpPr>
        <p:spPr bwMode="auto">
          <a:xfrm>
            <a:off x="5005232" y="5225001"/>
            <a:ext cx="5079751" cy="57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F25A9A-40DF-4EEE-F247-F89A788CD51A}"/>
              </a:ext>
            </a:extLst>
          </p:cNvPr>
          <p:cNvSpPr/>
          <p:nvPr/>
        </p:nvSpPr>
        <p:spPr bwMode="auto">
          <a:xfrm>
            <a:off x="1161020" y="6157113"/>
            <a:ext cx="1238095" cy="600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19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53747-3CB3-65A0-FE89-D6579DF03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8742957" cy="222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6E08D1-F7A5-37EC-48B0-D811F7C775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031682"/>
            <a:ext cx="8136904" cy="382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391A3-1D3D-1A63-E39B-602997E155A2}"/>
              </a:ext>
            </a:extLst>
          </p:cNvPr>
          <p:cNvSpPr/>
          <p:nvPr/>
        </p:nvSpPr>
        <p:spPr bwMode="auto">
          <a:xfrm>
            <a:off x="1986909" y="4025199"/>
            <a:ext cx="2904761" cy="485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5FB18-8A4F-6ABA-F75F-C69B6A4379D9}"/>
              </a:ext>
            </a:extLst>
          </p:cNvPr>
          <p:cNvSpPr/>
          <p:nvPr/>
        </p:nvSpPr>
        <p:spPr bwMode="auto">
          <a:xfrm>
            <a:off x="1559496" y="4838306"/>
            <a:ext cx="2476190" cy="38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BFE680-13FF-C675-A966-1F0DE8FF0087}"/>
              </a:ext>
            </a:extLst>
          </p:cNvPr>
          <p:cNvSpPr/>
          <p:nvPr/>
        </p:nvSpPr>
        <p:spPr bwMode="auto">
          <a:xfrm>
            <a:off x="1592546" y="5603741"/>
            <a:ext cx="2142857" cy="514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C2DF09-62B5-3F7B-E75E-4A78FEC90D67}"/>
              </a:ext>
            </a:extLst>
          </p:cNvPr>
          <p:cNvSpPr/>
          <p:nvPr/>
        </p:nvSpPr>
        <p:spPr bwMode="auto">
          <a:xfrm>
            <a:off x="1559496" y="6226837"/>
            <a:ext cx="6161904" cy="514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04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8FFF2-D24E-13B3-67D6-1AF05CCE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5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406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7CF9C-A426-92B9-88CE-8ECF1DC8E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2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4A831A-9DD0-9607-F3FA-D1CF635508E9}"/>
              </a:ext>
            </a:extLst>
          </p:cNvPr>
          <p:cNvSpPr/>
          <p:nvPr/>
        </p:nvSpPr>
        <p:spPr bwMode="auto">
          <a:xfrm>
            <a:off x="1306518" y="1348050"/>
            <a:ext cx="2346075" cy="36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B38CCA-A3A5-2775-F0FF-D09A6667F45F}"/>
              </a:ext>
            </a:extLst>
          </p:cNvPr>
          <p:cNvSpPr/>
          <p:nvPr/>
        </p:nvSpPr>
        <p:spPr bwMode="auto">
          <a:xfrm>
            <a:off x="5375493" y="1348050"/>
            <a:ext cx="2336911" cy="36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B8B8C2-4F15-7AD4-073F-8DEDF5B4604A}"/>
              </a:ext>
            </a:extLst>
          </p:cNvPr>
          <p:cNvSpPr/>
          <p:nvPr/>
        </p:nvSpPr>
        <p:spPr bwMode="auto">
          <a:xfrm>
            <a:off x="683342" y="2338624"/>
            <a:ext cx="1860364" cy="35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5BC15F-1EE1-C144-C1E5-629325C0EB48}"/>
              </a:ext>
            </a:extLst>
          </p:cNvPr>
          <p:cNvSpPr/>
          <p:nvPr/>
        </p:nvSpPr>
        <p:spPr bwMode="auto">
          <a:xfrm>
            <a:off x="4834796" y="2338624"/>
            <a:ext cx="1787049" cy="36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CB753D5-23E1-7712-1B23-BA1F74F677D7}"/>
              </a:ext>
            </a:extLst>
          </p:cNvPr>
          <p:cNvSpPr/>
          <p:nvPr/>
        </p:nvSpPr>
        <p:spPr bwMode="auto">
          <a:xfrm>
            <a:off x="683342" y="3255821"/>
            <a:ext cx="2061980" cy="4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9F71C58-DB0F-42F1-36B2-FBA3C433C5A3}"/>
              </a:ext>
            </a:extLst>
          </p:cNvPr>
          <p:cNvSpPr/>
          <p:nvPr/>
        </p:nvSpPr>
        <p:spPr bwMode="auto">
          <a:xfrm>
            <a:off x="4834796" y="3246649"/>
            <a:ext cx="1979501" cy="504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7F4F739-77CB-FB16-461D-78E7ECFDC8F3}"/>
              </a:ext>
            </a:extLst>
          </p:cNvPr>
          <p:cNvSpPr/>
          <p:nvPr/>
        </p:nvSpPr>
        <p:spPr bwMode="auto">
          <a:xfrm>
            <a:off x="683342" y="4237222"/>
            <a:ext cx="9157074" cy="486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CE76D75-CA7C-A0C8-4B2E-756F36B1E6C7}"/>
              </a:ext>
            </a:extLst>
          </p:cNvPr>
          <p:cNvSpPr/>
          <p:nvPr/>
        </p:nvSpPr>
        <p:spPr bwMode="auto">
          <a:xfrm>
            <a:off x="683342" y="5227796"/>
            <a:ext cx="1308202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0F197EC-DF5A-EDB6-E802-C0D6AA449B45}"/>
              </a:ext>
            </a:extLst>
          </p:cNvPr>
          <p:cNvSpPr/>
          <p:nvPr/>
        </p:nvSpPr>
        <p:spPr bwMode="auto">
          <a:xfrm>
            <a:off x="683342" y="6218369"/>
            <a:ext cx="1842035" cy="476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CE76D75-CA7C-A0C8-4B2E-756F36B1E6C7}"/>
              </a:ext>
            </a:extLst>
          </p:cNvPr>
          <p:cNvSpPr/>
          <p:nvPr/>
        </p:nvSpPr>
        <p:spPr bwMode="auto">
          <a:xfrm>
            <a:off x="1991544" y="5227796"/>
            <a:ext cx="7848872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6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1937E-31EC-7622-8244-005723D1D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448" cy="148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D04D4C9-D45F-4AE3-D08E-14B401938B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132856"/>
            <a:ext cx="9408448" cy="481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141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0BAA1-525C-3B3D-0491-9D89E85C7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87D8C-C64C-A496-0032-FC120C9B3FBA}"/>
              </a:ext>
            </a:extLst>
          </p:cNvPr>
          <p:cNvSpPr/>
          <p:nvPr/>
        </p:nvSpPr>
        <p:spPr bwMode="auto">
          <a:xfrm>
            <a:off x="681904" y="1258024"/>
            <a:ext cx="2914285" cy="51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02A3A-67F6-99C7-C269-5BAE8F5B4568}"/>
              </a:ext>
            </a:extLst>
          </p:cNvPr>
          <p:cNvSpPr/>
          <p:nvPr/>
        </p:nvSpPr>
        <p:spPr bwMode="auto">
          <a:xfrm>
            <a:off x="681904" y="2287713"/>
            <a:ext cx="4295238" cy="4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219946-C2C5-B89F-538B-3466121D3F0C}"/>
              </a:ext>
            </a:extLst>
          </p:cNvPr>
          <p:cNvSpPr/>
          <p:nvPr/>
        </p:nvSpPr>
        <p:spPr bwMode="auto">
          <a:xfrm>
            <a:off x="681904" y="3374607"/>
            <a:ext cx="2180952" cy="381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61E922-B66F-80D7-BDDF-15C0F7B37005}"/>
              </a:ext>
            </a:extLst>
          </p:cNvPr>
          <p:cNvSpPr/>
          <p:nvPr/>
        </p:nvSpPr>
        <p:spPr bwMode="auto">
          <a:xfrm>
            <a:off x="681904" y="4328022"/>
            <a:ext cx="2123809" cy="52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2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2023-07-17T13:12:17Z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