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348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597" y="3033657"/>
            <a:ext cx="10964805" cy="790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670564-768F-3B1E-7380-94B24CEE59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1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CDCDB1-1E87-1F99-AFF7-E99D86965B95}"/>
              </a:ext>
            </a:extLst>
          </p:cNvPr>
          <p:cNvSpPr/>
          <p:nvPr/>
        </p:nvSpPr>
        <p:spPr bwMode="auto">
          <a:xfrm>
            <a:off x="1673273" y="4397325"/>
            <a:ext cx="3762024" cy="460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AC0B88-A94C-BBFA-00C4-37F004701126}"/>
              </a:ext>
            </a:extLst>
          </p:cNvPr>
          <p:cNvSpPr/>
          <p:nvPr/>
        </p:nvSpPr>
        <p:spPr bwMode="auto">
          <a:xfrm>
            <a:off x="1673273" y="5334603"/>
            <a:ext cx="3532217" cy="434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91C62A-720B-5701-5169-DB2694D40C89}"/>
              </a:ext>
            </a:extLst>
          </p:cNvPr>
          <p:cNvSpPr/>
          <p:nvPr/>
        </p:nvSpPr>
        <p:spPr bwMode="auto">
          <a:xfrm>
            <a:off x="1673273" y="6220757"/>
            <a:ext cx="4034388" cy="460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385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374326-73EA-0B11-74C3-18C2DC2695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28" y="717940"/>
            <a:ext cx="8832464" cy="3231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CCA0985-3E90-5409-93D8-609CC1848B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786669"/>
            <a:ext cx="8832464" cy="3101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039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936C85-6FCD-11C0-F29B-2E480B3EAD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2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9F48C6-AE0D-1F99-C0BC-99907C95447B}"/>
              </a:ext>
            </a:extLst>
          </p:cNvPr>
          <p:cNvSpPr/>
          <p:nvPr/>
        </p:nvSpPr>
        <p:spPr bwMode="auto">
          <a:xfrm>
            <a:off x="681904" y="1124636"/>
            <a:ext cx="3990476" cy="524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3C425D-80FD-E6A7-B636-BBA426A8FD44}"/>
              </a:ext>
            </a:extLst>
          </p:cNvPr>
          <p:cNvSpPr/>
          <p:nvPr/>
        </p:nvSpPr>
        <p:spPr bwMode="auto">
          <a:xfrm>
            <a:off x="681904" y="2221714"/>
            <a:ext cx="3990476" cy="524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EAEB678-A912-D300-0A63-C4A290256BB3}"/>
              </a:ext>
            </a:extLst>
          </p:cNvPr>
          <p:cNvSpPr/>
          <p:nvPr/>
        </p:nvSpPr>
        <p:spPr bwMode="auto">
          <a:xfrm>
            <a:off x="681904" y="3175694"/>
            <a:ext cx="3990476" cy="515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897932-0641-F220-B7DA-5786B126C0FC}"/>
              </a:ext>
            </a:extLst>
          </p:cNvPr>
          <p:cNvSpPr/>
          <p:nvPr/>
        </p:nvSpPr>
        <p:spPr bwMode="auto">
          <a:xfrm>
            <a:off x="681904" y="4244152"/>
            <a:ext cx="2733333" cy="400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727F115-D12B-AACC-E1E4-73710D3D552C}"/>
              </a:ext>
            </a:extLst>
          </p:cNvPr>
          <p:cNvSpPr/>
          <p:nvPr/>
        </p:nvSpPr>
        <p:spPr bwMode="auto">
          <a:xfrm>
            <a:off x="681904" y="5217212"/>
            <a:ext cx="5885714" cy="505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CCCA0985-3E90-5409-93D8-609CC1848B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714" y="3421801"/>
            <a:ext cx="6824823" cy="2396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8137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0611EC-6247-ADEB-3C68-85AF63C48C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3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332E6C-5935-0979-7DF4-45F86B71B1C4}"/>
              </a:ext>
            </a:extLst>
          </p:cNvPr>
          <p:cNvSpPr/>
          <p:nvPr/>
        </p:nvSpPr>
        <p:spPr bwMode="auto">
          <a:xfrm>
            <a:off x="7997350" y="4197974"/>
            <a:ext cx="644591" cy="43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816F61-618F-F7BC-ACC5-1B7952F9CD69}"/>
              </a:ext>
            </a:extLst>
          </p:cNvPr>
          <p:cNvSpPr/>
          <p:nvPr/>
        </p:nvSpPr>
        <p:spPr bwMode="auto">
          <a:xfrm>
            <a:off x="10566376" y="4197974"/>
            <a:ext cx="336308" cy="43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CE5495-795C-6A41-5928-4731CBD011ED}"/>
              </a:ext>
            </a:extLst>
          </p:cNvPr>
          <p:cNvSpPr/>
          <p:nvPr/>
        </p:nvSpPr>
        <p:spPr bwMode="auto">
          <a:xfrm>
            <a:off x="5232144" y="4656155"/>
            <a:ext cx="616566" cy="532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D6FBEC-478C-8145-5A95-BA26703D9164}"/>
              </a:ext>
            </a:extLst>
          </p:cNvPr>
          <p:cNvSpPr/>
          <p:nvPr/>
        </p:nvSpPr>
        <p:spPr bwMode="auto">
          <a:xfrm>
            <a:off x="6353173" y="5628623"/>
            <a:ext cx="336308" cy="43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DB76DC-4B37-114A-5847-2AFADC81F5BB}"/>
              </a:ext>
            </a:extLst>
          </p:cNvPr>
          <p:cNvSpPr/>
          <p:nvPr/>
        </p:nvSpPr>
        <p:spPr bwMode="auto">
          <a:xfrm>
            <a:off x="9351927" y="5563168"/>
            <a:ext cx="345650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3974206-560B-AECB-A7AF-EC98E8A86D22}"/>
              </a:ext>
            </a:extLst>
          </p:cNvPr>
          <p:cNvSpPr/>
          <p:nvPr/>
        </p:nvSpPr>
        <p:spPr bwMode="auto">
          <a:xfrm>
            <a:off x="9968494" y="5553818"/>
            <a:ext cx="336308" cy="420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CC5A51-3B50-4EF8-ABEB-C5225367A256}"/>
              </a:ext>
            </a:extLst>
          </p:cNvPr>
          <p:cNvSpPr/>
          <p:nvPr/>
        </p:nvSpPr>
        <p:spPr bwMode="auto">
          <a:xfrm>
            <a:off x="10557034" y="5553818"/>
            <a:ext cx="345650" cy="43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CF09BBF-6984-381E-5778-1D4B4DAF9FE4}"/>
              </a:ext>
            </a:extLst>
          </p:cNvPr>
          <p:cNvSpPr/>
          <p:nvPr/>
        </p:nvSpPr>
        <p:spPr bwMode="auto">
          <a:xfrm>
            <a:off x="8884832" y="6049402"/>
            <a:ext cx="2186007" cy="37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61B6C34-2D11-6482-059B-DA004D3A6424}"/>
              </a:ext>
            </a:extLst>
          </p:cNvPr>
          <p:cNvSpPr/>
          <p:nvPr/>
        </p:nvSpPr>
        <p:spPr bwMode="auto">
          <a:xfrm>
            <a:off x="10557034" y="6170961"/>
            <a:ext cx="345650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EFC68D-FBA5-DEA8-6C34-4E01C464C5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7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DD0046-3FE2-B598-44C7-4C4F87C63768}"/>
              </a:ext>
            </a:extLst>
          </p:cNvPr>
          <p:cNvSpPr/>
          <p:nvPr/>
        </p:nvSpPr>
        <p:spPr bwMode="auto">
          <a:xfrm>
            <a:off x="3586666" y="2678779"/>
            <a:ext cx="523809" cy="457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3D66EB-3B19-E697-BFCF-DD62A75DFCE3}"/>
              </a:ext>
            </a:extLst>
          </p:cNvPr>
          <p:cNvSpPr/>
          <p:nvPr/>
        </p:nvSpPr>
        <p:spPr bwMode="auto">
          <a:xfrm>
            <a:off x="7348571" y="4242532"/>
            <a:ext cx="523809" cy="457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2CF991-FC0F-F69C-479C-411677ABE55E}"/>
              </a:ext>
            </a:extLst>
          </p:cNvPr>
          <p:cNvSpPr/>
          <p:nvPr/>
        </p:nvSpPr>
        <p:spPr bwMode="auto">
          <a:xfrm>
            <a:off x="5672380" y="4786032"/>
            <a:ext cx="523809" cy="457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14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1E65C6-4119-0A65-365D-202A109748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8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65093B-5ACC-F434-DECC-107FA5C48D95}"/>
              </a:ext>
            </a:extLst>
          </p:cNvPr>
          <p:cNvSpPr/>
          <p:nvPr/>
        </p:nvSpPr>
        <p:spPr bwMode="auto">
          <a:xfrm>
            <a:off x="3634285" y="5710068"/>
            <a:ext cx="342857" cy="438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713348-41C8-4EFC-BD4B-E823116E1CE1}"/>
              </a:ext>
            </a:extLst>
          </p:cNvPr>
          <p:cNvSpPr/>
          <p:nvPr/>
        </p:nvSpPr>
        <p:spPr bwMode="auto">
          <a:xfrm>
            <a:off x="6710476" y="5719601"/>
            <a:ext cx="352380" cy="419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C0EB8E-D5C1-EED3-7816-0A23C877353C}"/>
              </a:ext>
            </a:extLst>
          </p:cNvPr>
          <p:cNvSpPr/>
          <p:nvPr/>
        </p:nvSpPr>
        <p:spPr bwMode="auto">
          <a:xfrm>
            <a:off x="9796190" y="5710068"/>
            <a:ext cx="342857" cy="438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35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6D76A3-E171-5D05-D25A-D0004A9982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B2463F-DF24-B329-1000-83BE7C342D23}"/>
              </a:ext>
            </a:extLst>
          </p:cNvPr>
          <p:cNvSpPr/>
          <p:nvPr/>
        </p:nvSpPr>
        <p:spPr bwMode="auto">
          <a:xfrm>
            <a:off x="2567619" y="4403989"/>
            <a:ext cx="342857" cy="428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483EFF-A6AD-E08C-0473-551E504CA821}"/>
              </a:ext>
            </a:extLst>
          </p:cNvPr>
          <p:cNvSpPr/>
          <p:nvPr/>
        </p:nvSpPr>
        <p:spPr bwMode="auto">
          <a:xfrm>
            <a:off x="5643809" y="4403989"/>
            <a:ext cx="342857" cy="428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FE0B41-B41B-EC65-42EF-D58C4C49F616}"/>
              </a:ext>
            </a:extLst>
          </p:cNvPr>
          <p:cNvSpPr/>
          <p:nvPr/>
        </p:nvSpPr>
        <p:spPr bwMode="auto">
          <a:xfrm>
            <a:off x="8720000" y="4403989"/>
            <a:ext cx="352380" cy="428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66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54D860-6035-66D4-5481-B77C8AF025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5A5A1E-904A-3ADF-A693-93C408341633}"/>
              </a:ext>
            </a:extLst>
          </p:cNvPr>
          <p:cNvSpPr/>
          <p:nvPr/>
        </p:nvSpPr>
        <p:spPr bwMode="auto">
          <a:xfrm>
            <a:off x="7464152" y="2924944"/>
            <a:ext cx="2351085" cy="259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9553" y="2255853"/>
            <a:ext cx="4124398" cy="4029333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4439816" y="2924944"/>
            <a:ext cx="792088" cy="529268"/>
          </a:xfrm>
          <a:prstGeom prst="ellipse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73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F1EB6B-A375-28D7-CEB7-25979355BA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7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89A15F-48A5-1965-E478-D27E2A823384}"/>
              </a:ext>
            </a:extLst>
          </p:cNvPr>
          <p:cNvSpPr/>
          <p:nvPr/>
        </p:nvSpPr>
        <p:spPr bwMode="auto">
          <a:xfrm>
            <a:off x="6240016" y="1844824"/>
            <a:ext cx="2584745" cy="2376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934" y="1196753"/>
            <a:ext cx="4012325" cy="3816424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359696" y="1700808"/>
            <a:ext cx="720080" cy="576064"/>
          </a:xfrm>
          <a:prstGeom prst="ellipse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63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C61A0D-B755-574C-A652-E45F07982D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7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88C086-71B3-7246-C8FD-F008A8A648AD}"/>
              </a:ext>
            </a:extLst>
          </p:cNvPr>
          <p:cNvSpPr/>
          <p:nvPr/>
        </p:nvSpPr>
        <p:spPr bwMode="auto">
          <a:xfrm>
            <a:off x="3672380" y="2515408"/>
            <a:ext cx="2142857" cy="371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B5AA39-F853-4EC0-E6A1-561C4A053A25}"/>
              </a:ext>
            </a:extLst>
          </p:cNvPr>
          <p:cNvSpPr/>
          <p:nvPr/>
        </p:nvSpPr>
        <p:spPr bwMode="auto">
          <a:xfrm>
            <a:off x="8215238" y="2515408"/>
            <a:ext cx="2142857" cy="371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43593E-663F-EB91-1FD5-BFD7009918EB}"/>
              </a:ext>
            </a:extLst>
          </p:cNvPr>
          <p:cNvSpPr/>
          <p:nvPr/>
        </p:nvSpPr>
        <p:spPr bwMode="auto">
          <a:xfrm>
            <a:off x="2091428" y="3501008"/>
            <a:ext cx="2314285" cy="208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B88ACBC-42A4-0371-D509-CE23727525BD}"/>
              </a:ext>
            </a:extLst>
          </p:cNvPr>
          <p:cNvSpPr/>
          <p:nvPr/>
        </p:nvSpPr>
        <p:spPr bwMode="auto">
          <a:xfrm>
            <a:off x="6672380" y="3501008"/>
            <a:ext cx="2323809" cy="208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6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B24072-45EC-8009-462F-A85C2F3AB4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6B6F76-0452-32A4-3053-02BDD46A4C66}"/>
              </a:ext>
            </a:extLst>
          </p:cNvPr>
          <p:cNvSpPr/>
          <p:nvPr/>
        </p:nvSpPr>
        <p:spPr bwMode="auto">
          <a:xfrm>
            <a:off x="2596190" y="1477781"/>
            <a:ext cx="1942857" cy="381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088961-70AD-C994-CFBA-CF45635FAE31}"/>
              </a:ext>
            </a:extLst>
          </p:cNvPr>
          <p:cNvSpPr/>
          <p:nvPr/>
        </p:nvSpPr>
        <p:spPr bwMode="auto">
          <a:xfrm>
            <a:off x="7481904" y="1477781"/>
            <a:ext cx="2161904" cy="381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C33875-F253-EB8C-581A-5F2E89337961}"/>
              </a:ext>
            </a:extLst>
          </p:cNvPr>
          <p:cNvSpPr/>
          <p:nvPr/>
        </p:nvSpPr>
        <p:spPr bwMode="auto">
          <a:xfrm>
            <a:off x="7176120" y="2498886"/>
            <a:ext cx="2658165" cy="2298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D1F6A1B-9F89-EB27-CEA3-6553C5071A2F}"/>
              </a:ext>
            </a:extLst>
          </p:cNvPr>
          <p:cNvSpPr/>
          <p:nvPr/>
        </p:nvSpPr>
        <p:spPr bwMode="auto">
          <a:xfrm>
            <a:off x="1320000" y="2527515"/>
            <a:ext cx="2238095" cy="212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20C12A2-8CD0-E175-CD73-FF2C4416610E}"/>
              </a:ext>
            </a:extLst>
          </p:cNvPr>
          <p:cNvSpPr/>
          <p:nvPr/>
        </p:nvSpPr>
        <p:spPr bwMode="auto">
          <a:xfrm>
            <a:off x="4720000" y="2498886"/>
            <a:ext cx="2228571" cy="2226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87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4" grpId="0" animBg="1"/>
      <p:bldP spid="1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2023-07-17T13:37:04Z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