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5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3725" y="2976562"/>
            <a:ext cx="592455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EF24D9-9EDE-CE93-496D-6447684D98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503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121766-913C-147F-E0D6-3EB6819555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1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E70E15-6FC0-C318-FC73-96B275B2CEDB}"/>
              </a:ext>
            </a:extLst>
          </p:cNvPr>
          <p:cNvSpPr/>
          <p:nvPr/>
        </p:nvSpPr>
        <p:spPr bwMode="auto">
          <a:xfrm>
            <a:off x="1253333" y="1172267"/>
            <a:ext cx="2685714" cy="438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E5597A-830C-6C22-350F-0C37B742CB54}"/>
              </a:ext>
            </a:extLst>
          </p:cNvPr>
          <p:cNvSpPr/>
          <p:nvPr/>
        </p:nvSpPr>
        <p:spPr bwMode="auto">
          <a:xfrm>
            <a:off x="681904" y="2202217"/>
            <a:ext cx="2190476" cy="438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3C39FA-ACAD-8C5D-C908-73B2E2DDA27F}"/>
              </a:ext>
            </a:extLst>
          </p:cNvPr>
          <p:cNvSpPr/>
          <p:nvPr/>
        </p:nvSpPr>
        <p:spPr bwMode="auto">
          <a:xfrm>
            <a:off x="681904" y="3222630"/>
            <a:ext cx="2400000" cy="495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12158FA-2564-67CA-23A9-89C6CAF00170}"/>
              </a:ext>
            </a:extLst>
          </p:cNvPr>
          <p:cNvSpPr/>
          <p:nvPr/>
        </p:nvSpPr>
        <p:spPr bwMode="auto">
          <a:xfrm>
            <a:off x="681904" y="4223970"/>
            <a:ext cx="5918152" cy="505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45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3C2261-EB9F-D35F-FB93-4983F771C2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2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34448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CA9541-2C93-93CC-F0A3-DC03D837AB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4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45FF5B-E725-1DDA-B6F0-8FC105E8110A}"/>
              </a:ext>
            </a:extLst>
          </p:cNvPr>
          <p:cNvSpPr/>
          <p:nvPr/>
        </p:nvSpPr>
        <p:spPr bwMode="auto">
          <a:xfrm>
            <a:off x="1243809" y="1343877"/>
            <a:ext cx="2161904" cy="400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F5CA2D-C7EF-F908-07C3-79127A16738A}"/>
              </a:ext>
            </a:extLst>
          </p:cNvPr>
          <p:cNvSpPr/>
          <p:nvPr/>
        </p:nvSpPr>
        <p:spPr bwMode="auto">
          <a:xfrm>
            <a:off x="681904" y="2392762"/>
            <a:ext cx="2190476" cy="381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BD542C2-6EC0-1727-8F36-85979368BCC4}"/>
              </a:ext>
            </a:extLst>
          </p:cNvPr>
          <p:cNvSpPr/>
          <p:nvPr/>
        </p:nvSpPr>
        <p:spPr bwMode="auto">
          <a:xfrm>
            <a:off x="681904" y="3374900"/>
            <a:ext cx="2400000" cy="486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59C10FA-EF62-D8BC-0162-F24ED5612BD1}"/>
              </a:ext>
            </a:extLst>
          </p:cNvPr>
          <p:cNvSpPr/>
          <p:nvPr/>
        </p:nvSpPr>
        <p:spPr bwMode="auto">
          <a:xfrm>
            <a:off x="681904" y="4366573"/>
            <a:ext cx="4819047" cy="514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530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53D5F6-DBDD-5221-ABC9-379F48BF83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3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FD47B5-71CD-2599-87BE-2350153B9DEF}"/>
              </a:ext>
            </a:extLst>
          </p:cNvPr>
          <p:cNvSpPr/>
          <p:nvPr/>
        </p:nvSpPr>
        <p:spPr bwMode="auto">
          <a:xfrm>
            <a:off x="3754982" y="3980690"/>
            <a:ext cx="550201" cy="390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A8E74B-61B3-EAD5-807D-5AB582718648}"/>
              </a:ext>
            </a:extLst>
          </p:cNvPr>
          <p:cNvSpPr/>
          <p:nvPr/>
        </p:nvSpPr>
        <p:spPr bwMode="auto">
          <a:xfrm>
            <a:off x="8600305" y="3980690"/>
            <a:ext cx="328346" cy="390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7E733B-FA2D-D981-B756-93113A24DA8A}"/>
              </a:ext>
            </a:extLst>
          </p:cNvPr>
          <p:cNvSpPr/>
          <p:nvPr/>
        </p:nvSpPr>
        <p:spPr bwMode="auto">
          <a:xfrm>
            <a:off x="4296309" y="5010212"/>
            <a:ext cx="310597" cy="408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A434785-31F8-5D57-355F-90398DE58872}"/>
              </a:ext>
            </a:extLst>
          </p:cNvPr>
          <p:cNvSpPr/>
          <p:nvPr/>
        </p:nvSpPr>
        <p:spPr bwMode="auto">
          <a:xfrm>
            <a:off x="8591431" y="5010212"/>
            <a:ext cx="328345" cy="408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1DEC6F1-D91C-F206-1208-372254CAF637}"/>
              </a:ext>
            </a:extLst>
          </p:cNvPr>
          <p:cNvSpPr/>
          <p:nvPr/>
        </p:nvSpPr>
        <p:spPr bwMode="auto">
          <a:xfrm>
            <a:off x="4003460" y="6039734"/>
            <a:ext cx="328346" cy="408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51102E6-B897-9E33-7BC8-BF246801EDDD}"/>
              </a:ext>
            </a:extLst>
          </p:cNvPr>
          <p:cNvSpPr/>
          <p:nvPr/>
        </p:nvSpPr>
        <p:spPr bwMode="auto">
          <a:xfrm>
            <a:off x="8884280" y="6039734"/>
            <a:ext cx="612321" cy="408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1D0AAF-214F-FC32-1149-72F112C0DD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24250"/>
            <a:ext cx="9287820" cy="3876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80BBAF6-B682-2F74-F4CE-6C13A06091E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342097"/>
            <a:ext cx="9287820" cy="264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8B453A-9062-06CD-4022-B9BEB96AC8D7}"/>
              </a:ext>
            </a:extLst>
          </p:cNvPr>
          <p:cNvSpPr/>
          <p:nvPr/>
        </p:nvSpPr>
        <p:spPr bwMode="auto">
          <a:xfrm>
            <a:off x="7824192" y="4869488"/>
            <a:ext cx="657142" cy="429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CF352B-B186-8178-7F20-CC02C90E36F3}"/>
              </a:ext>
            </a:extLst>
          </p:cNvPr>
          <p:cNvSpPr/>
          <p:nvPr/>
        </p:nvSpPr>
        <p:spPr bwMode="auto">
          <a:xfrm>
            <a:off x="8885718" y="4869488"/>
            <a:ext cx="666666" cy="438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A2B7CF-4543-A0D8-425D-870E64D9C1E4}"/>
              </a:ext>
            </a:extLst>
          </p:cNvPr>
          <p:cNvSpPr/>
          <p:nvPr/>
        </p:nvSpPr>
        <p:spPr bwMode="auto">
          <a:xfrm>
            <a:off x="5670670" y="5949280"/>
            <a:ext cx="647619" cy="429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D3B400-550F-694F-1781-25848AEB6573}"/>
              </a:ext>
            </a:extLst>
          </p:cNvPr>
          <p:cNvSpPr/>
          <p:nvPr/>
        </p:nvSpPr>
        <p:spPr bwMode="auto">
          <a:xfrm>
            <a:off x="6672064" y="5949280"/>
            <a:ext cx="666666" cy="438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49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534CF5-3626-7605-ADA1-1FC89395D4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83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4EF4E1-A03D-A5FE-7ADC-CFB050DFA67C}"/>
              </a:ext>
            </a:extLst>
          </p:cNvPr>
          <p:cNvSpPr/>
          <p:nvPr/>
        </p:nvSpPr>
        <p:spPr bwMode="auto">
          <a:xfrm>
            <a:off x="8481512" y="4612248"/>
            <a:ext cx="616276" cy="41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9D1FF0-4FB6-13D5-0564-55F54DD7368D}"/>
              </a:ext>
            </a:extLst>
          </p:cNvPr>
          <p:cNvSpPr/>
          <p:nvPr/>
        </p:nvSpPr>
        <p:spPr bwMode="auto">
          <a:xfrm>
            <a:off x="9660476" y="4612248"/>
            <a:ext cx="598413" cy="41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DDE110-3C44-47DB-29C7-CEC2652CE2D8}"/>
              </a:ext>
            </a:extLst>
          </p:cNvPr>
          <p:cNvSpPr/>
          <p:nvPr/>
        </p:nvSpPr>
        <p:spPr bwMode="auto">
          <a:xfrm>
            <a:off x="6052132" y="5766037"/>
            <a:ext cx="875291" cy="41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9C0930-9153-BAA9-F600-336D8302A356}"/>
              </a:ext>
            </a:extLst>
          </p:cNvPr>
          <p:cNvSpPr/>
          <p:nvPr/>
        </p:nvSpPr>
        <p:spPr bwMode="auto">
          <a:xfrm>
            <a:off x="7320411" y="5766037"/>
            <a:ext cx="616277" cy="41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645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C89165-1B54-F801-2C07-ED46A40EE8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6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0937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D0FBB6-3F93-3041-B8E0-BD65267834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8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9EB876-314F-51B4-27C3-285AA8626000}"/>
              </a:ext>
            </a:extLst>
          </p:cNvPr>
          <p:cNvSpPr/>
          <p:nvPr/>
        </p:nvSpPr>
        <p:spPr bwMode="auto">
          <a:xfrm>
            <a:off x="1491428" y="2430063"/>
            <a:ext cx="3666666" cy="495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968219-7D19-300F-B95B-566B2B5201E4}"/>
              </a:ext>
            </a:extLst>
          </p:cNvPr>
          <p:cNvSpPr/>
          <p:nvPr/>
        </p:nvSpPr>
        <p:spPr bwMode="auto">
          <a:xfrm>
            <a:off x="1491428" y="3449754"/>
            <a:ext cx="3666666" cy="495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08FEEB-4AAA-3A8F-2C23-E82C0895DBD9}"/>
              </a:ext>
            </a:extLst>
          </p:cNvPr>
          <p:cNvSpPr/>
          <p:nvPr/>
        </p:nvSpPr>
        <p:spPr bwMode="auto">
          <a:xfrm>
            <a:off x="1462857" y="4431326"/>
            <a:ext cx="5590476" cy="514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A7C89165-1B54-F801-2C07-ED46A40EE8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6" b="39342"/>
          <a:stretch/>
        </p:blipFill>
        <p:spPr>
          <a:xfrm>
            <a:off x="5663952" y="2062324"/>
            <a:ext cx="6840760" cy="2264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31475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8BC2ED-F070-B0E3-71D5-3BEC77D2EA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5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EB5FC6-E6C6-0F2F-DD8C-1820347875A2}"/>
              </a:ext>
            </a:extLst>
          </p:cNvPr>
          <p:cNvSpPr/>
          <p:nvPr/>
        </p:nvSpPr>
        <p:spPr bwMode="auto">
          <a:xfrm>
            <a:off x="1500952" y="2296262"/>
            <a:ext cx="3657142" cy="495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6DE470-7CD0-D601-0F19-179D83C75C67}"/>
              </a:ext>
            </a:extLst>
          </p:cNvPr>
          <p:cNvSpPr/>
          <p:nvPr/>
        </p:nvSpPr>
        <p:spPr bwMode="auto">
          <a:xfrm>
            <a:off x="1500952" y="3296604"/>
            <a:ext cx="3657142" cy="523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A4C098-43FE-2009-31DE-3D30AAF56552}"/>
              </a:ext>
            </a:extLst>
          </p:cNvPr>
          <p:cNvSpPr/>
          <p:nvPr/>
        </p:nvSpPr>
        <p:spPr bwMode="auto">
          <a:xfrm>
            <a:off x="1491428" y="4325527"/>
            <a:ext cx="3740476" cy="495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A7C89165-1B54-F801-2C07-ED46A40EE8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6" b="39342"/>
          <a:stretch/>
        </p:blipFill>
        <p:spPr>
          <a:xfrm>
            <a:off x="5663952" y="2062324"/>
            <a:ext cx="6840760" cy="2264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16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44EA22-C7F2-8616-7D72-FDD45540CD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1619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D4B5A6-E920-C3B5-8722-772CCD6E2D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6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B51B6D-8408-3B61-43DC-5F35FB8A8891}"/>
              </a:ext>
            </a:extLst>
          </p:cNvPr>
          <p:cNvSpPr/>
          <p:nvPr/>
        </p:nvSpPr>
        <p:spPr bwMode="auto">
          <a:xfrm>
            <a:off x="681904" y="1191270"/>
            <a:ext cx="4266666" cy="514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BECE5C-F226-D310-ABB1-9CC19EA95D53}"/>
              </a:ext>
            </a:extLst>
          </p:cNvPr>
          <p:cNvSpPr/>
          <p:nvPr/>
        </p:nvSpPr>
        <p:spPr bwMode="auto">
          <a:xfrm>
            <a:off x="681904" y="2211353"/>
            <a:ext cx="4266666" cy="524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378219F-2DBF-033A-1EBD-E0DC3D3BDDFD}"/>
              </a:ext>
            </a:extLst>
          </p:cNvPr>
          <p:cNvSpPr/>
          <p:nvPr/>
        </p:nvSpPr>
        <p:spPr bwMode="auto">
          <a:xfrm>
            <a:off x="681904" y="3240969"/>
            <a:ext cx="4523809" cy="514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4A36EB5-9C26-CADD-D73E-790AFF3A644C}"/>
              </a:ext>
            </a:extLst>
          </p:cNvPr>
          <p:cNvSpPr/>
          <p:nvPr/>
        </p:nvSpPr>
        <p:spPr bwMode="auto">
          <a:xfrm>
            <a:off x="681904" y="4261053"/>
            <a:ext cx="5414096" cy="608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3284410-1049-6DEA-A393-0A16F56A5C34}"/>
              </a:ext>
            </a:extLst>
          </p:cNvPr>
          <p:cNvSpPr/>
          <p:nvPr/>
        </p:nvSpPr>
        <p:spPr bwMode="auto">
          <a:xfrm>
            <a:off x="6134096" y="4261053"/>
            <a:ext cx="4043046" cy="495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AE3C781-7C53-9094-B9CD-B38DC4FE35B7}"/>
              </a:ext>
            </a:extLst>
          </p:cNvPr>
          <p:cNvSpPr/>
          <p:nvPr/>
        </p:nvSpPr>
        <p:spPr bwMode="auto">
          <a:xfrm>
            <a:off x="681904" y="5290669"/>
            <a:ext cx="2047619" cy="495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39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2023-07-18T03:45:50Z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