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6" r:id="rId4"/>
    <p:sldId id="375" r:id="rId5"/>
    <p:sldId id="374" r:id="rId6"/>
    <p:sldId id="373" r:id="rId7"/>
    <p:sldId id="372" r:id="rId8"/>
    <p:sldId id="371" r:id="rId9"/>
    <p:sldId id="370" r:id="rId10"/>
    <p:sldId id="367" r:id="rId11"/>
    <p:sldId id="366" r:id="rId12"/>
    <p:sldId id="364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1" d="100"/>
          <a:sy n="61" d="100"/>
        </p:scale>
        <p:origin x="444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1308" y="3081289"/>
            <a:ext cx="10269383" cy="6954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E41E04-31E0-D0E5-3361-241FEDC8451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23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BA3DEBB-7DFE-D8CB-7C99-94BAD5370EAC}"/>
              </a:ext>
            </a:extLst>
          </p:cNvPr>
          <p:cNvSpPr/>
          <p:nvPr/>
        </p:nvSpPr>
        <p:spPr bwMode="auto">
          <a:xfrm>
            <a:off x="681904" y="1181662"/>
            <a:ext cx="3723809" cy="5241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8CC2698-3A87-FB22-BEFA-B4D597A89894}"/>
              </a:ext>
            </a:extLst>
          </p:cNvPr>
          <p:cNvSpPr/>
          <p:nvPr/>
        </p:nvSpPr>
        <p:spPr bwMode="auto">
          <a:xfrm>
            <a:off x="4986666" y="1181662"/>
            <a:ext cx="3923809" cy="5241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E06D83D-1DF0-2FFD-B07C-8AB6ED5B2F20}"/>
              </a:ext>
            </a:extLst>
          </p:cNvPr>
          <p:cNvSpPr/>
          <p:nvPr/>
        </p:nvSpPr>
        <p:spPr bwMode="auto">
          <a:xfrm>
            <a:off x="681904" y="2210916"/>
            <a:ext cx="3723809" cy="5241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37024C6-E899-FEAA-1F6A-469B9683F61B}"/>
              </a:ext>
            </a:extLst>
          </p:cNvPr>
          <p:cNvSpPr/>
          <p:nvPr/>
        </p:nvSpPr>
        <p:spPr bwMode="auto">
          <a:xfrm>
            <a:off x="681904" y="3278291"/>
            <a:ext cx="2180952" cy="400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58A2D94-E5B4-5F63-FC49-E650AB612C1A}"/>
              </a:ext>
            </a:extLst>
          </p:cNvPr>
          <p:cNvSpPr/>
          <p:nvPr/>
        </p:nvSpPr>
        <p:spPr bwMode="auto">
          <a:xfrm>
            <a:off x="681904" y="4259894"/>
            <a:ext cx="9323809" cy="5241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1773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0" grpId="0" animBg="1"/>
      <p:bldP spid="12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AD476D-3D85-5FCA-F948-CE3D95104D3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32384" cy="32571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68D0E245-9E14-BD2B-BC7A-7E2EA3AF88B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552" y="3861048"/>
            <a:ext cx="8832384" cy="32635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05285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563C9B-DC6E-EE5F-729C-43E0FE0E438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589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E718D7-C587-1107-8ED7-286B56F96627}"/>
              </a:ext>
            </a:extLst>
          </p:cNvPr>
          <p:cNvSpPr/>
          <p:nvPr/>
        </p:nvSpPr>
        <p:spPr bwMode="auto">
          <a:xfrm>
            <a:off x="681904" y="1239109"/>
            <a:ext cx="2980952" cy="486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85C0553-CE84-00D0-2CC8-D28999150F33}"/>
              </a:ext>
            </a:extLst>
          </p:cNvPr>
          <p:cNvSpPr/>
          <p:nvPr/>
        </p:nvSpPr>
        <p:spPr bwMode="auto">
          <a:xfrm>
            <a:off x="3767619" y="1229569"/>
            <a:ext cx="3457142" cy="505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C9A6CCB-E365-F17D-9C8E-CB47DA7B4936}"/>
              </a:ext>
            </a:extLst>
          </p:cNvPr>
          <p:cNvSpPr/>
          <p:nvPr/>
        </p:nvSpPr>
        <p:spPr bwMode="auto">
          <a:xfrm>
            <a:off x="681904" y="2288468"/>
            <a:ext cx="3990476" cy="486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D126B6A-6727-DEFF-7CC2-1B3360D69FCC}"/>
              </a:ext>
            </a:extLst>
          </p:cNvPr>
          <p:cNvSpPr/>
          <p:nvPr/>
        </p:nvSpPr>
        <p:spPr bwMode="auto">
          <a:xfrm>
            <a:off x="681904" y="3309208"/>
            <a:ext cx="3466666" cy="496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682BFA9-638B-09C5-14A2-7314A49A4394}"/>
              </a:ext>
            </a:extLst>
          </p:cNvPr>
          <p:cNvSpPr/>
          <p:nvPr/>
        </p:nvSpPr>
        <p:spPr bwMode="auto">
          <a:xfrm>
            <a:off x="4672380" y="3318747"/>
            <a:ext cx="2238096" cy="4388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AECB8D6-7B7D-FB7B-8014-310D53E44E16}"/>
              </a:ext>
            </a:extLst>
          </p:cNvPr>
          <p:cNvSpPr/>
          <p:nvPr/>
        </p:nvSpPr>
        <p:spPr bwMode="auto">
          <a:xfrm>
            <a:off x="681904" y="4301329"/>
            <a:ext cx="6228572" cy="505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img_16777215">
            <a:extLst>
              <a:ext uri="{FF2B5EF4-FFF2-40B4-BE49-F238E27FC236}">
                <a16:creationId xmlns:a16="http://schemas.microsoft.com/office/drawing/2014/main" id="{68D0E245-9E14-BD2B-BC7A-7E2EA3AF88B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7928" y="1717746"/>
            <a:ext cx="8261626" cy="30526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54965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  <p:bldP spid="13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BB5358-C46A-25A2-C892-1D905BE4072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33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FAF1735-87C7-3F7A-6CFB-B29BAA13F2FE}"/>
              </a:ext>
            </a:extLst>
          </p:cNvPr>
          <p:cNvSpPr/>
          <p:nvPr/>
        </p:nvSpPr>
        <p:spPr bwMode="auto">
          <a:xfrm>
            <a:off x="2129523" y="5336043"/>
            <a:ext cx="657142" cy="438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989D6C1-0B90-02AD-0759-FF9C97102672}"/>
              </a:ext>
            </a:extLst>
          </p:cNvPr>
          <p:cNvSpPr/>
          <p:nvPr/>
        </p:nvSpPr>
        <p:spPr bwMode="auto">
          <a:xfrm>
            <a:off x="7396190" y="5498027"/>
            <a:ext cx="609523" cy="762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A6BF87-F7F2-7A84-66EE-C157F2679BF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388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9D150BB-F730-CE1D-F2BA-A7B63EF8BDC1}"/>
              </a:ext>
            </a:extLst>
          </p:cNvPr>
          <p:cNvSpPr/>
          <p:nvPr/>
        </p:nvSpPr>
        <p:spPr bwMode="auto">
          <a:xfrm>
            <a:off x="2140482" y="2582526"/>
            <a:ext cx="653422" cy="4357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71901B3-600A-1A3A-5280-0580880C331C}"/>
              </a:ext>
            </a:extLst>
          </p:cNvPr>
          <p:cNvSpPr/>
          <p:nvPr/>
        </p:nvSpPr>
        <p:spPr bwMode="auto">
          <a:xfrm>
            <a:off x="7367859" y="2544631"/>
            <a:ext cx="606072" cy="502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A269737-CF85-4ED9-88A4-6B5257F2D288}"/>
              </a:ext>
            </a:extLst>
          </p:cNvPr>
          <p:cNvSpPr/>
          <p:nvPr/>
        </p:nvSpPr>
        <p:spPr bwMode="auto">
          <a:xfrm>
            <a:off x="3305278" y="4808842"/>
            <a:ext cx="350385" cy="426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C0352C4-D06B-5C35-9E1A-F72D19A7660D}"/>
              </a:ext>
            </a:extLst>
          </p:cNvPr>
          <p:cNvSpPr/>
          <p:nvPr/>
        </p:nvSpPr>
        <p:spPr bwMode="auto">
          <a:xfrm>
            <a:off x="8210678" y="4808842"/>
            <a:ext cx="340915" cy="426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DFBDBDE-9F1C-3C72-3EF4-A15BE03611F3}"/>
              </a:ext>
            </a:extLst>
          </p:cNvPr>
          <p:cNvSpPr/>
          <p:nvPr/>
        </p:nvSpPr>
        <p:spPr bwMode="auto">
          <a:xfrm>
            <a:off x="3314748" y="5917263"/>
            <a:ext cx="340915" cy="4357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4EB7F8B-ABFA-8A84-6558-A021A7E01170}"/>
              </a:ext>
            </a:extLst>
          </p:cNvPr>
          <p:cNvSpPr/>
          <p:nvPr/>
        </p:nvSpPr>
        <p:spPr bwMode="auto">
          <a:xfrm>
            <a:off x="8210678" y="5917263"/>
            <a:ext cx="340915" cy="4357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2444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3E8F53-390F-059C-9602-538EBB33705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66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71FEFF5-44FC-56C2-379F-EF75484B9CE6}"/>
              </a:ext>
            </a:extLst>
          </p:cNvPr>
          <p:cNvSpPr/>
          <p:nvPr/>
        </p:nvSpPr>
        <p:spPr bwMode="auto">
          <a:xfrm>
            <a:off x="2758095" y="3601755"/>
            <a:ext cx="657142" cy="428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A8E1F2C-02CF-60EC-556D-8DA259BDBB8A}"/>
              </a:ext>
            </a:extLst>
          </p:cNvPr>
          <p:cNvSpPr/>
          <p:nvPr/>
        </p:nvSpPr>
        <p:spPr bwMode="auto">
          <a:xfrm>
            <a:off x="5367619" y="3601755"/>
            <a:ext cx="352380" cy="428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B945B76-19A5-D185-C0F4-A606779A772B}"/>
              </a:ext>
            </a:extLst>
          </p:cNvPr>
          <p:cNvSpPr/>
          <p:nvPr/>
        </p:nvSpPr>
        <p:spPr bwMode="auto">
          <a:xfrm>
            <a:off x="7386666" y="3601755"/>
            <a:ext cx="647619" cy="428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081C520-5748-FECB-ACB1-E54AA2FD8680}"/>
              </a:ext>
            </a:extLst>
          </p:cNvPr>
          <p:cNvSpPr/>
          <p:nvPr/>
        </p:nvSpPr>
        <p:spPr bwMode="auto">
          <a:xfrm>
            <a:off x="9986666" y="3601755"/>
            <a:ext cx="352380" cy="428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E636205-E42B-4BB6-DE2C-446769A39F45}"/>
              </a:ext>
            </a:extLst>
          </p:cNvPr>
          <p:cNvSpPr/>
          <p:nvPr/>
        </p:nvSpPr>
        <p:spPr bwMode="auto">
          <a:xfrm>
            <a:off x="4148571" y="4973801"/>
            <a:ext cx="342857" cy="4382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6DCAA2E-C86C-C680-FC86-6ABF6CC3E95B}"/>
              </a:ext>
            </a:extLst>
          </p:cNvPr>
          <p:cNvSpPr/>
          <p:nvPr/>
        </p:nvSpPr>
        <p:spPr bwMode="auto">
          <a:xfrm>
            <a:off x="4767619" y="4983329"/>
            <a:ext cx="342857" cy="428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4589169-BEB2-8CE8-7D23-2D1552C5BFE0}"/>
              </a:ext>
            </a:extLst>
          </p:cNvPr>
          <p:cNvSpPr/>
          <p:nvPr/>
        </p:nvSpPr>
        <p:spPr bwMode="auto">
          <a:xfrm>
            <a:off x="5377142" y="4983329"/>
            <a:ext cx="342857" cy="428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DDF74E6-A2F5-1A99-6E42-615000B5E35D}"/>
              </a:ext>
            </a:extLst>
          </p:cNvPr>
          <p:cNvSpPr/>
          <p:nvPr/>
        </p:nvSpPr>
        <p:spPr bwMode="auto">
          <a:xfrm>
            <a:off x="8758095" y="4973801"/>
            <a:ext cx="352380" cy="4382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E230707-D3A7-6E25-23F8-06095E412AF0}"/>
              </a:ext>
            </a:extLst>
          </p:cNvPr>
          <p:cNvSpPr/>
          <p:nvPr/>
        </p:nvSpPr>
        <p:spPr bwMode="auto">
          <a:xfrm>
            <a:off x="9377142" y="4983329"/>
            <a:ext cx="352380" cy="428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2091B30-CE30-BC33-7730-74B3B7E0D07C}"/>
              </a:ext>
            </a:extLst>
          </p:cNvPr>
          <p:cNvSpPr/>
          <p:nvPr/>
        </p:nvSpPr>
        <p:spPr bwMode="auto">
          <a:xfrm>
            <a:off x="9996190" y="4983329"/>
            <a:ext cx="342857" cy="428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6535E6D-0AD8-7867-CF50-BEE504BEE0F2}"/>
              </a:ext>
            </a:extLst>
          </p:cNvPr>
          <p:cNvSpPr/>
          <p:nvPr/>
        </p:nvSpPr>
        <p:spPr bwMode="auto">
          <a:xfrm>
            <a:off x="3662857" y="5488318"/>
            <a:ext cx="2228571" cy="3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2ABFFD27-99E7-22B8-4F5B-BEDCA29A335F}"/>
              </a:ext>
            </a:extLst>
          </p:cNvPr>
          <p:cNvSpPr/>
          <p:nvPr/>
        </p:nvSpPr>
        <p:spPr bwMode="auto">
          <a:xfrm>
            <a:off x="8281904" y="5488318"/>
            <a:ext cx="2228571" cy="3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1AC4D2E2-5299-AA35-2D58-0D4AE04B815F}"/>
              </a:ext>
            </a:extLst>
          </p:cNvPr>
          <p:cNvSpPr/>
          <p:nvPr/>
        </p:nvSpPr>
        <p:spPr bwMode="auto">
          <a:xfrm>
            <a:off x="4767619" y="5593127"/>
            <a:ext cx="342857" cy="4382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BB12C443-5C9F-2A9D-0EAD-C9059504F020}"/>
              </a:ext>
            </a:extLst>
          </p:cNvPr>
          <p:cNvSpPr/>
          <p:nvPr/>
        </p:nvSpPr>
        <p:spPr bwMode="auto">
          <a:xfrm>
            <a:off x="5377142" y="5593127"/>
            <a:ext cx="342857" cy="4382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CB21BD0D-9FF1-D3BF-2617-0D7AE85B3AE6}"/>
              </a:ext>
            </a:extLst>
          </p:cNvPr>
          <p:cNvSpPr/>
          <p:nvPr/>
        </p:nvSpPr>
        <p:spPr bwMode="auto">
          <a:xfrm>
            <a:off x="9377142" y="5602655"/>
            <a:ext cx="352380" cy="428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6F86130A-138D-7420-DC82-56312846FA8B}"/>
              </a:ext>
            </a:extLst>
          </p:cNvPr>
          <p:cNvSpPr/>
          <p:nvPr/>
        </p:nvSpPr>
        <p:spPr bwMode="auto">
          <a:xfrm>
            <a:off x="9996190" y="5593127"/>
            <a:ext cx="342857" cy="4382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5891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97FCDB-9FC9-86AC-5608-6A91A02AF37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4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04F9E35-C731-1458-0542-DB4BFD699A6C}"/>
              </a:ext>
            </a:extLst>
          </p:cNvPr>
          <p:cNvSpPr/>
          <p:nvPr/>
        </p:nvSpPr>
        <p:spPr bwMode="auto">
          <a:xfrm>
            <a:off x="967619" y="1419717"/>
            <a:ext cx="657142" cy="428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027DA9-B506-1E08-FD79-D5D9D8CDE7B7}"/>
              </a:ext>
            </a:extLst>
          </p:cNvPr>
          <p:cNvSpPr/>
          <p:nvPr/>
        </p:nvSpPr>
        <p:spPr bwMode="auto">
          <a:xfrm>
            <a:off x="3005714" y="1419717"/>
            <a:ext cx="295238" cy="428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9830C42-6489-4FC3-3444-6288B8680848}"/>
              </a:ext>
            </a:extLst>
          </p:cNvPr>
          <p:cNvSpPr/>
          <p:nvPr/>
        </p:nvSpPr>
        <p:spPr bwMode="auto">
          <a:xfrm>
            <a:off x="3615238" y="1419717"/>
            <a:ext cx="295238" cy="428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DF83158-50DE-23FF-0726-FFBCC2C0FF85}"/>
              </a:ext>
            </a:extLst>
          </p:cNvPr>
          <p:cNvSpPr/>
          <p:nvPr/>
        </p:nvSpPr>
        <p:spPr bwMode="auto">
          <a:xfrm>
            <a:off x="5596190" y="1419717"/>
            <a:ext cx="647619" cy="428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A2F86D2-68AA-BBBC-9C1D-BC6E7AA013E4}"/>
              </a:ext>
            </a:extLst>
          </p:cNvPr>
          <p:cNvSpPr/>
          <p:nvPr/>
        </p:nvSpPr>
        <p:spPr bwMode="auto">
          <a:xfrm>
            <a:off x="7624761" y="1419717"/>
            <a:ext cx="295238" cy="428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614EBE9-744B-81F9-3117-BB9B8E2CB783}"/>
              </a:ext>
            </a:extLst>
          </p:cNvPr>
          <p:cNvSpPr/>
          <p:nvPr/>
        </p:nvSpPr>
        <p:spPr bwMode="auto">
          <a:xfrm>
            <a:off x="8234285" y="1419717"/>
            <a:ext cx="295238" cy="428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CE05FD9-8FD6-E916-70AE-0510A42ED000}"/>
              </a:ext>
            </a:extLst>
          </p:cNvPr>
          <p:cNvSpPr/>
          <p:nvPr/>
        </p:nvSpPr>
        <p:spPr bwMode="auto">
          <a:xfrm>
            <a:off x="2348571" y="2791447"/>
            <a:ext cx="352380" cy="4381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A602419-9D5C-DC0C-897B-6350B154DE2B}"/>
              </a:ext>
            </a:extLst>
          </p:cNvPr>
          <p:cNvSpPr/>
          <p:nvPr/>
        </p:nvSpPr>
        <p:spPr bwMode="auto">
          <a:xfrm>
            <a:off x="3005714" y="2800973"/>
            <a:ext cx="295238" cy="428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FA37ED0-EB10-B63F-A83B-E44546B978E0}"/>
              </a:ext>
            </a:extLst>
          </p:cNvPr>
          <p:cNvSpPr/>
          <p:nvPr/>
        </p:nvSpPr>
        <p:spPr bwMode="auto">
          <a:xfrm>
            <a:off x="6977142" y="2791447"/>
            <a:ext cx="342858" cy="4381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ED26EF0-9AE8-440A-88C5-0EC463250D53}"/>
              </a:ext>
            </a:extLst>
          </p:cNvPr>
          <p:cNvSpPr/>
          <p:nvPr/>
        </p:nvSpPr>
        <p:spPr bwMode="auto">
          <a:xfrm>
            <a:off x="7596190" y="2800973"/>
            <a:ext cx="342857" cy="428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60A3D94-25D5-A14F-56D8-1AD505BA3CB0}"/>
              </a:ext>
            </a:extLst>
          </p:cNvPr>
          <p:cNvSpPr/>
          <p:nvPr/>
        </p:nvSpPr>
        <p:spPr bwMode="auto">
          <a:xfrm>
            <a:off x="1881904" y="3305846"/>
            <a:ext cx="2228571" cy="381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FE7A59D-4740-EBFF-F653-03B0853B77DB}"/>
              </a:ext>
            </a:extLst>
          </p:cNvPr>
          <p:cNvSpPr/>
          <p:nvPr/>
        </p:nvSpPr>
        <p:spPr bwMode="auto">
          <a:xfrm>
            <a:off x="6500952" y="3305846"/>
            <a:ext cx="2228571" cy="381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C81A9E1C-C22F-099B-25F4-988B787D9917}"/>
              </a:ext>
            </a:extLst>
          </p:cNvPr>
          <p:cNvSpPr/>
          <p:nvPr/>
        </p:nvSpPr>
        <p:spPr bwMode="auto">
          <a:xfrm>
            <a:off x="2977142" y="3420157"/>
            <a:ext cx="342857" cy="428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F0328D4E-70C6-AACB-4FE6-7B972DA50C07}"/>
              </a:ext>
            </a:extLst>
          </p:cNvPr>
          <p:cNvSpPr/>
          <p:nvPr/>
        </p:nvSpPr>
        <p:spPr bwMode="auto">
          <a:xfrm>
            <a:off x="3586666" y="3410631"/>
            <a:ext cx="342857" cy="4381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5A08BC42-EC61-B888-FFED-17335E93E04D}"/>
              </a:ext>
            </a:extLst>
          </p:cNvPr>
          <p:cNvSpPr/>
          <p:nvPr/>
        </p:nvSpPr>
        <p:spPr bwMode="auto">
          <a:xfrm>
            <a:off x="7005714" y="3420157"/>
            <a:ext cx="295238" cy="428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51D3D0B8-0D17-8804-C838-6CB44F447E61}"/>
              </a:ext>
            </a:extLst>
          </p:cNvPr>
          <p:cNvSpPr/>
          <p:nvPr/>
        </p:nvSpPr>
        <p:spPr bwMode="auto">
          <a:xfrm>
            <a:off x="7596190" y="3410631"/>
            <a:ext cx="342857" cy="4381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ABCC8358-E8B0-BC53-1811-977330DB4B10}"/>
              </a:ext>
            </a:extLst>
          </p:cNvPr>
          <p:cNvSpPr/>
          <p:nvPr/>
        </p:nvSpPr>
        <p:spPr bwMode="auto">
          <a:xfrm>
            <a:off x="8205714" y="3420157"/>
            <a:ext cx="342857" cy="428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561648A4-4943-0E58-CC2C-1FA564E0A198}"/>
              </a:ext>
            </a:extLst>
          </p:cNvPr>
          <p:cNvSpPr/>
          <p:nvPr/>
        </p:nvSpPr>
        <p:spPr bwMode="auto">
          <a:xfrm>
            <a:off x="2967619" y="4029815"/>
            <a:ext cx="352380" cy="4381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C459C5A6-EE0D-03C5-BDF6-18D9007F4852}"/>
              </a:ext>
            </a:extLst>
          </p:cNvPr>
          <p:cNvSpPr/>
          <p:nvPr/>
        </p:nvSpPr>
        <p:spPr bwMode="auto">
          <a:xfrm>
            <a:off x="3615238" y="4039341"/>
            <a:ext cx="295238" cy="428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5118532E-E46E-0855-7A06-4B1871736146}"/>
              </a:ext>
            </a:extLst>
          </p:cNvPr>
          <p:cNvSpPr/>
          <p:nvPr/>
        </p:nvSpPr>
        <p:spPr bwMode="auto">
          <a:xfrm>
            <a:off x="7596190" y="4029815"/>
            <a:ext cx="342857" cy="4381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1DA97942-A44D-ECB3-5097-DA0B17D6210B}"/>
              </a:ext>
            </a:extLst>
          </p:cNvPr>
          <p:cNvSpPr/>
          <p:nvPr/>
        </p:nvSpPr>
        <p:spPr bwMode="auto">
          <a:xfrm>
            <a:off x="8205714" y="4039341"/>
            <a:ext cx="342857" cy="428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26C833C4-06E0-26F0-15F8-9288A51058C9}"/>
              </a:ext>
            </a:extLst>
          </p:cNvPr>
          <p:cNvSpPr/>
          <p:nvPr/>
        </p:nvSpPr>
        <p:spPr bwMode="auto">
          <a:xfrm>
            <a:off x="1881904" y="4534688"/>
            <a:ext cx="2228571" cy="381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F73DEF16-BF1F-B531-1FCD-04393848B9C8}"/>
              </a:ext>
            </a:extLst>
          </p:cNvPr>
          <p:cNvSpPr/>
          <p:nvPr/>
        </p:nvSpPr>
        <p:spPr bwMode="auto">
          <a:xfrm>
            <a:off x="6500952" y="4534688"/>
            <a:ext cx="2228571" cy="381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644B0D4F-1BF2-879D-957C-F8EBF252EEDE}"/>
              </a:ext>
            </a:extLst>
          </p:cNvPr>
          <p:cNvSpPr/>
          <p:nvPr/>
        </p:nvSpPr>
        <p:spPr bwMode="auto">
          <a:xfrm>
            <a:off x="2977142" y="4648999"/>
            <a:ext cx="342857" cy="428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876DF554-6E30-D490-E07B-E121833A803A}"/>
              </a:ext>
            </a:extLst>
          </p:cNvPr>
          <p:cNvSpPr/>
          <p:nvPr/>
        </p:nvSpPr>
        <p:spPr bwMode="auto">
          <a:xfrm>
            <a:off x="3586666" y="4648999"/>
            <a:ext cx="352380" cy="428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AAA26BB4-06B7-7E4C-E3FD-7E98E957E353}"/>
              </a:ext>
            </a:extLst>
          </p:cNvPr>
          <p:cNvSpPr/>
          <p:nvPr/>
        </p:nvSpPr>
        <p:spPr bwMode="auto">
          <a:xfrm>
            <a:off x="7596190" y="4648999"/>
            <a:ext cx="352380" cy="428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64F41FC4-75F2-B013-6D6F-B7D95834A14C}"/>
              </a:ext>
            </a:extLst>
          </p:cNvPr>
          <p:cNvSpPr/>
          <p:nvPr/>
        </p:nvSpPr>
        <p:spPr bwMode="auto">
          <a:xfrm>
            <a:off x="8205714" y="4648999"/>
            <a:ext cx="352380" cy="4381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4311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66C97E-8B5C-EEC8-5957-01B58725AB6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7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387F1C7-A2BD-94FD-B019-B8C7CE8CE9D5}"/>
              </a:ext>
            </a:extLst>
          </p:cNvPr>
          <p:cNvSpPr/>
          <p:nvPr/>
        </p:nvSpPr>
        <p:spPr bwMode="auto">
          <a:xfrm>
            <a:off x="3996190" y="2736854"/>
            <a:ext cx="790476" cy="362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4791A76-48F1-4774-E597-5DAD0BA87BC7}"/>
              </a:ext>
            </a:extLst>
          </p:cNvPr>
          <p:cNvSpPr/>
          <p:nvPr/>
        </p:nvSpPr>
        <p:spPr bwMode="auto">
          <a:xfrm>
            <a:off x="8948571" y="2727314"/>
            <a:ext cx="2114285" cy="381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CF6F66B-D499-66BD-27DD-6DF0C73A73E0}"/>
              </a:ext>
            </a:extLst>
          </p:cNvPr>
          <p:cNvSpPr/>
          <p:nvPr/>
        </p:nvSpPr>
        <p:spPr bwMode="auto">
          <a:xfrm>
            <a:off x="8256240" y="3814846"/>
            <a:ext cx="2663759" cy="2278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AF21D9A-3DF5-10E4-7C13-89F62D8E333F}"/>
              </a:ext>
            </a:extLst>
          </p:cNvPr>
          <p:cNvSpPr/>
          <p:nvPr/>
        </p:nvSpPr>
        <p:spPr bwMode="auto">
          <a:xfrm>
            <a:off x="2091428" y="3645024"/>
            <a:ext cx="2323809" cy="21602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9D11926-79B2-43FC-E9E1-33DAF6790091}"/>
              </a:ext>
            </a:extLst>
          </p:cNvPr>
          <p:cNvSpPr/>
          <p:nvPr/>
        </p:nvSpPr>
        <p:spPr bwMode="auto">
          <a:xfrm>
            <a:off x="5796190" y="3645024"/>
            <a:ext cx="2323809" cy="21602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0750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  <p:bldP spid="11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42E8E3-E30F-9123-75B4-28251EA705D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5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CABBC6F-2615-D1D8-9279-46E1BA8E1C41}"/>
              </a:ext>
            </a:extLst>
          </p:cNvPr>
          <p:cNvSpPr/>
          <p:nvPr/>
        </p:nvSpPr>
        <p:spPr bwMode="auto">
          <a:xfrm>
            <a:off x="2691428" y="1659015"/>
            <a:ext cx="2228571" cy="381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2DFEF8B-DD39-55F4-411C-945DA1D4AE63}"/>
              </a:ext>
            </a:extLst>
          </p:cNvPr>
          <p:cNvSpPr/>
          <p:nvPr/>
        </p:nvSpPr>
        <p:spPr bwMode="auto">
          <a:xfrm>
            <a:off x="7739047" y="1659015"/>
            <a:ext cx="2228571" cy="381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C0BCD3C-BB63-FC1C-FC05-43096BF51D2B}"/>
              </a:ext>
            </a:extLst>
          </p:cNvPr>
          <p:cNvSpPr/>
          <p:nvPr/>
        </p:nvSpPr>
        <p:spPr bwMode="auto">
          <a:xfrm>
            <a:off x="7032104" y="2737248"/>
            <a:ext cx="2706943" cy="24199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B3CA24E-A894-5F15-8FB0-E440F71F927C}"/>
              </a:ext>
            </a:extLst>
          </p:cNvPr>
          <p:cNvSpPr/>
          <p:nvPr/>
        </p:nvSpPr>
        <p:spPr bwMode="auto">
          <a:xfrm>
            <a:off x="996190" y="2564904"/>
            <a:ext cx="2238095" cy="30730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365AF98-22F9-BE4C-226F-1F989B92AA1C}"/>
              </a:ext>
            </a:extLst>
          </p:cNvPr>
          <p:cNvSpPr/>
          <p:nvPr/>
        </p:nvSpPr>
        <p:spPr bwMode="auto">
          <a:xfrm>
            <a:off x="4624761" y="2537552"/>
            <a:ext cx="2238095" cy="23337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7453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0" grpId="0" animBg="1"/>
      <p:bldP spid="12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8A5D7E-216F-3EC5-38DE-84406ABED4D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841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20E2C78-8519-CDFB-5920-0A405A43E6F5}"/>
              </a:ext>
            </a:extLst>
          </p:cNvPr>
          <p:cNvSpPr/>
          <p:nvPr/>
        </p:nvSpPr>
        <p:spPr bwMode="auto">
          <a:xfrm>
            <a:off x="2229893" y="3191370"/>
            <a:ext cx="3088810" cy="4404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ADF87A2-BDE5-A21D-9FEB-C7D91C31E977}"/>
              </a:ext>
            </a:extLst>
          </p:cNvPr>
          <p:cNvSpPr/>
          <p:nvPr/>
        </p:nvSpPr>
        <p:spPr bwMode="auto">
          <a:xfrm>
            <a:off x="1738099" y="4149931"/>
            <a:ext cx="2148362" cy="3454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7E7067F-BD5F-7342-FF4D-85A5B4D7249D}"/>
              </a:ext>
            </a:extLst>
          </p:cNvPr>
          <p:cNvSpPr/>
          <p:nvPr/>
        </p:nvSpPr>
        <p:spPr bwMode="auto">
          <a:xfrm>
            <a:off x="1738099" y="5022134"/>
            <a:ext cx="1846383" cy="4749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7A3F161-4271-B6ED-741F-0C47E7178A54}"/>
              </a:ext>
            </a:extLst>
          </p:cNvPr>
          <p:cNvSpPr/>
          <p:nvPr/>
        </p:nvSpPr>
        <p:spPr bwMode="auto">
          <a:xfrm>
            <a:off x="1694958" y="5946152"/>
            <a:ext cx="5193130" cy="5071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528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1D3739-83D4-6249-A217-7172D9F9A61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9501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BFF67CE-6CF5-A218-E469-10B5414A39F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36" y="1603906"/>
            <a:ext cx="10800000" cy="31750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BA904DF8-8437-A961-B085-A0320D961C55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4530141"/>
            <a:ext cx="10800000" cy="23278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76540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2023-07-17T12:09:00Z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