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2938462"/>
            <a:ext cx="32766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0EFD9-F577-B3FB-2F43-1F1D08343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63D53D-3EF7-4D7E-3226-75F3C3B7412E}"/>
              </a:ext>
            </a:extLst>
          </p:cNvPr>
          <p:cNvSpPr/>
          <p:nvPr/>
        </p:nvSpPr>
        <p:spPr bwMode="auto">
          <a:xfrm>
            <a:off x="1481904" y="3478339"/>
            <a:ext cx="3942857" cy="524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BA3431-B398-0B8C-507F-1839555A883B}"/>
              </a:ext>
            </a:extLst>
          </p:cNvPr>
          <p:cNvSpPr/>
          <p:nvPr/>
        </p:nvSpPr>
        <p:spPr bwMode="auto">
          <a:xfrm>
            <a:off x="1491428" y="4498028"/>
            <a:ext cx="4504761" cy="50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77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D2DC7-7B92-4837-290B-2DF2F956D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182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64629-B226-940F-54E0-BC071FD278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C6A71F-C38E-8754-BEB6-4A44D954BFBE}"/>
              </a:ext>
            </a:extLst>
          </p:cNvPr>
          <p:cNvSpPr/>
          <p:nvPr/>
        </p:nvSpPr>
        <p:spPr bwMode="auto">
          <a:xfrm>
            <a:off x="681904" y="1248501"/>
            <a:ext cx="5590476" cy="524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4EED73-7315-0940-6731-2A1C46C2F998}"/>
              </a:ext>
            </a:extLst>
          </p:cNvPr>
          <p:cNvSpPr/>
          <p:nvPr/>
        </p:nvSpPr>
        <p:spPr bwMode="auto">
          <a:xfrm>
            <a:off x="681904" y="2268696"/>
            <a:ext cx="5590476" cy="524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A2EBD8-4B4E-6FB4-90DC-1185F91E15B2}"/>
              </a:ext>
            </a:extLst>
          </p:cNvPr>
          <p:cNvSpPr/>
          <p:nvPr/>
        </p:nvSpPr>
        <p:spPr bwMode="auto">
          <a:xfrm>
            <a:off x="681904" y="3288890"/>
            <a:ext cx="7324400" cy="57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030530-BB11-5C63-738A-87E789B35825}"/>
              </a:ext>
            </a:extLst>
          </p:cNvPr>
          <p:cNvSpPr/>
          <p:nvPr/>
        </p:nvSpPr>
        <p:spPr bwMode="auto">
          <a:xfrm>
            <a:off x="681903" y="4328155"/>
            <a:ext cx="2628571" cy="48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2A2EBD8-4B4E-6FB4-90DC-1185F91E15B2}"/>
              </a:ext>
            </a:extLst>
          </p:cNvPr>
          <p:cNvSpPr/>
          <p:nvPr/>
        </p:nvSpPr>
        <p:spPr bwMode="auto">
          <a:xfrm>
            <a:off x="8006304" y="3288891"/>
            <a:ext cx="2266160" cy="50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15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9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AB230-54BC-5300-EE64-50C9BF3D88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1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261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1099B-EC54-BB8E-9A3D-EA26988D77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93757-551E-F6EC-E862-D43E5DD76E38}"/>
              </a:ext>
            </a:extLst>
          </p:cNvPr>
          <p:cNvSpPr/>
          <p:nvPr/>
        </p:nvSpPr>
        <p:spPr bwMode="auto">
          <a:xfrm>
            <a:off x="681904" y="1238877"/>
            <a:ext cx="2942857" cy="51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73C0FC-6CDD-4BA8-AADC-875CF4BF5A03}"/>
              </a:ext>
            </a:extLst>
          </p:cNvPr>
          <p:cNvSpPr/>
          <p:nvPr/>
        </p:nvSpPr>
        <p:spPr bwMode="auto">
          <a:xfrm>
            <a:off x="681904" y="2258731"/>
            <a:ext cx="5847619" cy="5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F67B4C-B6DA-C399-3B5E-C2E93B0550F0}"/>
              </a:ext>
            </a:extLst>
          </p:cNvPr>
          <p:cNvSpPr/>
          <p:nvPr/>
        </p:nvSpPr>
        <p:spPr bwMode="auto">
          <a:xfrm>
            <a:off x="681904" y="3307179"/>
            <a:ext cx="3466666" cy="50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36EEE6-F514-C5FB-3BA1-EA2A50F32F02}"/>
              </a:ext>
            </a:extLst>
          </p:cNvPr>
          <p:cNvSpPr/>
          <p:nvPr/>
        </p:nvSpPr>
        <p:spPr bwMode="auto">
          <a:xfrm>
            <a:off x="681903" y="4317502"/>
            <a:ext cx="6998273" cy="623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F8FF16-0F75-AFF9-0CA7-F1DCA55FF245}"/>
              </a:ext>
            </a:extLst>
          </p:cNvPr>
          <p:cNvSpPr/>
          <p:nvPr/>
        </p:nvSpPr>
        <p:spPr bwMode="auto">
          <a:xfrm>
            <a:off x="7680177" y="4317502"/>
            <a:ext cx="2496966" cy="4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1DBE29-0E23-6B04-D1E7-FCF89E7E4651}"/>
              </a:ext>
            </a:extLst>
          </p:cNvPr>
          <p:cNvSpPr/>
          <p:nvPr/>
        </p:nvSpPr>
        <p:spPr bwMode="auto">
          <a:xfrm>
            <a:off x="681904" y="5337356"/>
            <a:ext cx="1914285" cy="50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71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6878F-121E-436B-E6E3-AADEFBEC3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7FD338-7992-B2BC-5593-AAE8790EE4D9}"/>
              </a:ext>
            </a:extLst>
          </p:cNvPr>
          <p:cNvSpPr/>
          <p:nvPr/>
        </p:nvSpPr>
        <p:spPr bwMode="auto">
          <a:xfrm>
            <a:off x="5062857" y="4232714"/>
            <a:ext cx="2571427" cy="572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8A4A7-F745-EDFE-E98D-87A1AC9C3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81FBF-7A5D-982D-EBEC-9B974DCF6245}"/>
              </a:ext>
            </a:extLst>
          </p:cNvPr>
          <p:cNvSpPr/>
          <p:nvPr/>
        </p:nvSpPr>
        <p:spPr bwMode="auto">
          <a:xfrm>
            <a:off x="3929523" y="2649441"/>
            <a:ext cx="352380" cy="4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05858B-78AA-559B-1CF2-7DFEB6E10FDF}"/>
              </a:ext>
            </a:extLst>
          </p:cNvPr>
          <p:cNvSpPr/>
          <p:nvPr/>
        </p:nvSpPr>
        <p:spPr bwMode="auto">
          <a:xfrm>
            <a:off x="4253333" y="3783621"/>
            <a:ext cx="342857" cy="438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EDF6EF-AB48-BB92-A43C-7B6DD6B35506}"/>
              </a:ext>
            </a:extLst>
          </p:cNvPr>
          <p:cNvSpPr/>
          <p:nvPr/>
        </p:nvSpPr>
        <p:spPr bwMode="auto">
          <a:xfrm>
            <a:off x="8681904" y="3707373"/>
            <a:ext cx="1257142" cy="5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5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ADDCF-BBAF-7F52-1CD5-B3362948E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723828-7C56-15B3-8BAA-A7148B578A96}"/>
              </a:ext>
            </a:extLst>
          </p:cNvPr>
          <p:cNvSpPr/>
          <p:nvPr/>
        </p:nvSpPr>
        <p:spPr bwMode="auto">
          <a:xfrm>
            <a:off x="7824761" y="1382318"/>
            <a:ext cx="342858" cy="43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9A86DB-B664-05C7-65C5-4A8CF052DD62}"/>
              </a:ext>
            </a:extLst>
          </p:cNvPr>
          <p:cNvSpPr/>
          <p:nvPr/>
        </p:nvSpPr>
        <p:spPr bwMode="auto">
          <a:xfrm>
            <a:off x="2339047" y="2527393"/>
            <a:ext cx="342857" cy="43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0E859C-04A9-4B6C-D23C-AAB5A49A624D}"/>
              </a:ext>
            </a:extLst>
          </p:cNvPr>
          <p:cNvSpPr/>
          <p:nvPr/>
        </p:nvSpPr>
        <p:spPr bwMode="auto">
          <a:xfrm>
            <a:off x="6310476" y="2460597"/>
            <a:ext cx="590476" cy="534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394D3D-B6C4-4E82-B983-A23B5E34DEE0}"/>
              </a:ext>
            </a:extLst>
          </p:cNvPr>
          <p:cNvSpPr/>
          <p:nvPr/>
        </p:nvSpPr>
        <p:spPr bwMode="auto">
          <a:xfrm>
            <a:off x="7177142" y="3672468"/>
            <a:ext cx="666666" cy="43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E1F86C-FBBC-0CE2-4804-DB923FC7A713}"/>
              </a:ext>
            </a:extLst>
          </p:cNvPr>
          <p:cNvSpPr/>
          <p:nvPr/>
        </p:nvSpPr>
        <p:spPr bwMode="auto">
          <a:xfrm>
            <a:off x="4920000" y="4760289"/>
            <a:ext cx="590476" cy="52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29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946A7-14EA-7E79-56CB-732779DE5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2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C7F84-35F1-B0D3-9FB9-E55969E4C510}"/>
              </a:ext>
            </a:extLst>
          </p:cNvPr>
          <p:cNvSpPr/>
          <p:nvPr/>
        </p:nvSpPr>
        <p:spPr bwMode="auto">
          <a:xfrm>
            <a:off x="3653333" y="2487341"/>
            <a:ext cx="638095" cy="505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8EF0DC-C4CD-46E9-2E86-F307A2E0829F}"/>
              </a:ext>
            </a:extLst>
          </p:cNvPr>
          <p:cNvSpPr/>
          <p:nvPr/>
        </p:nvSpPr>
        <p:spPr bwMode="auto">
          <a:xfrm>
            <a:off x="9453333" y="4765120"/>
            <a:ext cx="580952" cy="54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48A7A-F663-8A03-C71B-0B4B11A00833}"/>
              </a:ext>
            </a:extLst>
          </p:cNvPr>
          <p:cNvSpPr/>
          <p:nvPr/>
        </p:nvSpPr>
        <p:spPr bwMode="auto">
          <a:xfrm>
            <a:off x="5653333" y="5908774"/>
            <a:ext cx="628571" cy="562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9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6177E-2866-238F-643C-0588989C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4DB548-3872-38FA-D567-2B9FF050E551}"/>
              </a:ext>
            </a:extLst>
          </p:cNvPr>
          <p:cNvSpPr/>
          <p:nvPr/>
        </p:nvSpPr>
        <p:spPr bwMode="auto">
          <a:xfrm>
            <a:off x="7462857" y="3862147"/>
            <a:ext cx="485714" cy="43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48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CD117-1976-C186-6FF7-83F101D5C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D33B2-14A2-D404-4B39-0CF91D596D4E}"/>
              </a:ext>
            </a:extLst>
          </p:cNvPr>
          <p:cNvSpPr/>
          <p:nvPr/>
        </p:nvSpPr>
        <p:spPr bwMode="auto">
          <a:xfrm>
            <a:off x="5472380" y="2582765"/>
            <a:ext cx="457142" cy="4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66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5A607-C67D-6D88-7B5E-EE9F045DD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5D62C-2524-79BF-6211-A4AD43491A0D}"/>
              </a:ext>
            </a:extLst>
          </p:cNvPr>
          <p:cNvSpPr/>
          <p:nvPr/>
        </p:nvSpPr>
        <p:spPr bwMode="auto">
          <a:xfrm>
            <a:off x="7129523" y="2565776"/>
            <a:ext cx="428571" cy="419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6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F57D4-3933-5444-B5A4-4EFF3531D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2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F4041E-D6B0-C21A-7727-23AAF6ABFCA7}"/>
              </a:ext>
            </a:extLst>
          </p:cNvPr>
          <p:cNvSpPr/>
          <p:nvPr/>
        </p:nvSpPr>
        <p:spPr bwMode="auto">
          <a:xfrm>
            <a:off x="1430590" y="5164941"/>
            <a:ext cx="5151778" cy="46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B58E73-B26F-015C-51A9-0E7E6B530ADC}"/>
              </a:ext>
            </a:extLst>
          </p:cNvPr>
          <p:cNvSpPr/>
          <p:nvPr/>
        </p:nvSpPr>
        <p:spPr bwMode="auto">
          <a:xfrm>
            <a:off x="1439049" y="6071294"/>
            <a:ext cx="5143319" cy="44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9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2023-07-17T14:33:48Z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