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5" r:id="rId5"/>
    <p:sldId id="373" r:id="rId6"/>
    <p:sldId id="371" r:id="rId7"/>
    <p:sldId id="370" r:id="rId8"/>
    <p:sldId id="369" r:id="rId9"/>
    <p:sldId id="367" r:id="rId10"/>
    <p:sldId id="3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00375"/>
            <a:ext cx="57626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00A47737-00E0-436F-BB8B-BA3195BB3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57099"/>
            <a:ext cx="9192424" cy="202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639A59-DAA3-4E8F-2C1B-0275C2E98C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9892"/>
            <a:ext cx="9192424" cy="211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8EA8C-9C28-0312-6A91-1C89111EA3CD}"/>
              </a:ext>
            </a:extLst>
          </p:cNvPr>
          <p:cNvSpPr/>
          <p:nvPr/>
        </p:nvSpPr>
        <p:spPr bwMode="auto">
          <a:xfrm>
            <a:off x="8184232" y="1268760"/>
            <a:ext cx="657142" cy="4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FF93A5-531F-FF5A-B101-63D2E93FA1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5664"/>
            <a:ext cx="9192424" cy="1974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ABF34-9E9A-5644-49D3-37B6F4397A87}"/>
              </a:ext>
            </a:extLst>
          </p:cNvPr>
          <p:cNvSpPr/>
          <p:nvPr/>
        </p:nvSpPr>
        <p:spPr bwMode="auto">
          <a:xfrm>
            <a:off x="5919810" y="4077072"/>
            <a:ext cx="352380" cy="42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4C9475-096F-B529-8E0A-EDD9E84977E6}"/>
              </a:ext>
            </a:extLst>
          </p:cNvPr>
          <p:cNvSpPr/>
          <p:nvPr/>
        </p:nvSpPr>
        <p:spPr bwMode="auto">
          <a:xfrm>
            <a:off x="2061387" y="6247063"/>
            <a:ext cx="647619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8E1994-26F3-58BC-DA90-DCC6A978F1FC}"/>
              </a:ext>
            </a:extLst>
          </p:cNvPr>
          <p:cNvSpPr/>
          <p:nvPr/>
        </p:nvSpPr>
        <p:spPr bwMode="auto">
          <a:xfrm>
            <a:off x="5292201" y="6247064"/>
            <a:ext cx="942857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20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CF721-0544-BC3D-BF30-286839E90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28" y="764704"/>
            <a:ext cx="7464232" cy="1935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DC12FBA-CB2F-EAE8-ACE5-0F7E741CCF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71" y="2432038"/>
            <a:ext cx="10112157" cy="439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3C809-6A3B-813C-AF04-4C52EFB8164D}"/>
              </a:ext>
            </a:extLst>
          </p:cNvPr>
          <p:cNvSpPr/>
          <p:nvPr/>
        </p:nvSpPr>
        <p:spPr bwMode="auto">
          <a:xfrm>
            <a:off x="2386666" y="4966631"/>
            <a:ext cx="638095" cy="69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9DB9EF-0717-9AD5-0ED3-4D06D8906CB0}"/>
              </a:ext>
            </a:extLst>
          </p:cNvPr>
          <p:cNvSpPr/>
          <p:nvPr/>
        </p:nvSpPr>
        <p:spPr bwMode="auto">
          <a:xfrm>
            <a:off x="2279576" y="6093296"/>
            <a:ext cx="609523" cy="57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F83A2-6E59-E059-E166-27F4FCB5D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50259-55DD-983A-92BF-951678567E9C}"/>
              </a:ext>
            </a:extLst>
          </p:cNvPr>
          <p:cNvSpPr/>
          <p:nvPr/>
        </p:nvSpPr>
        <p:spPr bwMode="auto">
          <a:xfrm>
            <a:off x="6577142" y="1420561"/>
            <a:ext cx="485714" cy="43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DD48A-81E7-162B-9CF4-BE0AA0F04AC5}"/>
              </a:ext>
            </a:extLst>
          </p:cNvPr>
          <p:cNvSpPr/>
          <p:nvPr/>
        </p:nvSpPr>
        <p:spPr bwMode="auto">
          <a:xfrm>
            <a:off x="7881904" y="2584911"/>
            <a:ext cx="428571" cy="42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F6CDE9-5FC2-AA89-13D0-4A8F1EFB59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077072"/>
            <a:ext cx="9257680" cy="304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41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E9B57-4CA2-C891-E6E5-435B7F744D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64432" cy="407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F9124C-7B9F-3400-9140-0AB239ECE2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497" y="4914151"/>
            <a:ext cx="9264432" cy="200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4305B3-CA2D-AF52-A9E3-4E044E99BB5B}"/>
              </a:ext>
            </a:extLst>
          </p:cNvPr>
          <p:cNvSpPr/>
          <p:nvPr/>
        </p:nvSpPr>
        <p:spPr bwMode="auto">
          <a:xfrm>
            <a:off x="5303912" y="6237312"/>
            <a:ext cx="657142" cy="43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40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DCA7D-ED7C-E720-CA06-DBFC6DD59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76"/>
            <a:ext cx="9048408" cy="287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A88F13-1B4A-6200-F8C6-CC2FF26EA7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284984"/>
            <a:ext cx="8496944" cy="373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54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766F1-C72A-B3BC-F0AF-E9BB7859B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5717C-1138-BC10-CDB7-B97CC396732D}"/>
              </a:ext>
            </a:extLst>
          </p:cNvPr>
          <p:cNvSpPr/>
          <p:nvPr/>
        </p:nvSpPr>
        <p:spPr bwMode="auto">
          <a:xfrm>
            <a:off x="3224761" y="2558308"/>
            <a:ext cx="628571" cy="43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9105C-4845-CA4B-1FC8-8C2EB134BBDA}"/>
              </a:ext>
            </a:extLst>
          </p:cNvPr>
          <p:cNvSpPr/>
          <p:nvPr/>
        </p:nvSpPr>
        <p:spPr bwMode="auto">
          <a:xfrm>
            <a:off x="5043809" y="2558308"/>
            <a:ext cx="657142" cy="43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7AE9BD-B28D-0D3A-C72E-78EFC87C5B6B}"/>
              </a:ext>
            </a:extLst>
          </p:cNvPr>
          <p:cNvSpPr/>
          <p:nvPr/>
        </p:nvSpPr>
        <p:spPr bwMode="auto">
          <a:xfrm>
            <a:off x="6881904" y="2558308"/>
            <a:ext cx="666666" cy="43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8799B6-29C1-71FF-39FA-3B1C2AB5BC94}"/>
              </a:ext>
            </a:extLst>
          </p:cNvPr>
          <p:cNvSpPr/>
          <p:nvPr/>
        </p:nvSpPr>
        <p:spPr bwMode="auto">
          <a:xfrm>
            <a:off x="8739047" y="2558308"/>
            <a:ext cx="647619" cy="43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AA88F13-1B4A-6200-F8C6-CC2FF26EA7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284984"/>
            <a:ext cx="8496944" cy="373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8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ED618-CAED-92EB-5285-AC5E6DF9E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160584"/>
            <a:ext cx="9562145" cy="480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8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B1EBE-7853-42D7-3670-61C5C327A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7752264" cy="383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4DE2B2D-5A7A-C2CB-493F-A5164E6479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205266"/>
            <a:ext cx="7848872" cy="265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47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FA905-2202-4441-BAA4-6673A49A2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780928"/>
            <a:ext cx="7128792" cy="396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451" y="3627028"/>
            <a:ext cx="6518821" cy="3078657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B4DE2B2D-5A7A-C2CB-493F-A5164E6479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6768752" cy="228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14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2023-07-18T08:48:33Z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