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4" r:id="rId3"/>
    <p:sldId id="382" r:id="rId4"/>
    <p:sldId id="380" r:id="rId5"/>
    <p:sldId id="378" r:id="rId6"/>
    <p:sldId id="377" r:id="rId7"/>
    <p:sldId id="376" r:id="rId8"/>
    <p:sldId id="374" r:id="rId9"/>
    <p:sldId id="373" r:id="rId10"/>
    <p:sldId id="371" r:id="rId11"/>
    <p:sldId id="370" r:id="rId12"/>
    <p:sldId id="369" r:id="rId13"/>
    <p:sldId id="367" r:id="rId14"/>
    <p:sldId id="365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DA3C2-275B-B1A6-393D-1A0C533C22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96"/>
            <a:ext cx="10800000" cy="209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618CB-8EAC-438B-1D2E-51CC0FD79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A7E206-128D-999F-1570-EF8DE149EA62}"/>
              </a:ext>
            </a:extLst>
          </p:cNvPr>
          <p:cNvSpPr/>
          <p:nvPr/>
        </p:nvSpPr>
        <p:spPr bwMode="auto">
          <a:xfrm>
            <a:off x="10139047" y="1765104"/>
            <a:ext cx="257142" cy="229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324BB9-2F86-6E5F-D59A-07AC81E765F0}"/>
              </a:ext>
            </a:extLst>
          </p:cNvPr>
          <p:cNvSpPr/>
          <p:nvPr/>
        </p:nvSpPr>
        <p:spPr bwMode="auto">
          <a:xfrm>
            <a:off x="1577142" y="2883094"/>
            <a:ext cx="2066666" cy="257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E067F1-2409-EFEE-CCD0-505100AB2111}"/>
              </a:ext>
            </a:extLst>
          </p:cNvPr>
          <p:cNvSpPr/>
          <p:nvPr/>
        </p:nvSpPr>
        <p:spPr bwMode="auto">
          <a:xfrm>
            <a:off x="3910476" y="2883094"/>
            <a:ext cx="2057142" cy="257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C14E7D-6FB4-CEB9-EAEC-618272B0424D}"/>
              </a:ext>
            </a:extLst>
          </p:cNvPr>
          <p:cNvSpPr/>
          <p:nvPr/>
        </p:nvSpPr>
        <p:spPr bwMode="auto">
          <a:xfrm>
            <a:off x="6224761" y="2883094"/>
            <a:ext cx="1790476" cy="257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062FB2-AFAA-B3F0-A36D-203D4704C69A}"/>
              </a:ext>
            </a:extLst>
          </p:cNvPr>
          <p:cNvSpPr/>
          <p:nvPr/>
        </p:nvSpPr>
        <p:spPr bwMode="auto">
          <a:xfrm>
            <a:off x="1567619" y="3399089"/>
            <a:ext cx="3600000" cy="277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48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9186F-8100-7DAF-1636-F2663DE6DC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98252-9780-1485-36C8-A526207CCF69}"/>
              </a:ext>
            </a:extLst>
          </p:cNvPr>
          <p:cNvSpPr/>
          <p:nvPr/>
        </p:nvSpPr>
        <p:spPr bwMode="auto">
          <a:xfrm>
            <a:off x="2196190" y="1687337"/>
            <a:ext cx="295238" cy="22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2C35D9-CA80-AC33-3438-E6FE4D1183DF}"/>
              </a:ext>
            </a:extLst>
          </p:cNvPr>
          <p:cNvSpPr/>
          <p:nvPr/>
        </p:nvSpPr>
        <p:spPr bwMode="auto">
          <a:xfrm>
            <a:off x="1081904" y="2812801"/>
            <a:ext cx="1819047" cy="257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704F22-DFEA-597E-E20C-A49489873CF2}"/>
              </a:ext>
            </a:extLst>
          </p:cNvPr>
          <p:cNvSpPr/>
          <p:nvPr/>
        </p:nvSpPr>
        <p:spPr bwMode="auto">
          <a:xfrm>
            <a:off x="1091428" y="3327844"/>
            <a:ext cx="2485714" cy="27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453ACB-F58E-47AC-AC2E-BF1C9F94B307}"/>
              </a:ext>
            </a:extLst>
          </p:cNvPr>
          <p:cNvSpPr/>
          <p:nvPr/>
        </p:nvSpPr>
        <p:spPr bwMode="auto">
          <a:xfrm>
            <a:off x="1100952" y="3861962"/>
            <a:ext cx="3457142" cy="27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3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B6102-0C91-C6D8-E691-DD7ECB4B77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452007-AF71-63AE-5414-36E83BD206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581128"/>
            <a:ext cx="10800000" cy="164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F508F-FAA6-3275-7F23-788F5B4CB946}"/>
              </a:ext>
            </a:extLst>
          </p:cNvPr>
          <p:cNvSpPr/>
          <p:nvPr/>
        </p:nvSpPr>
        <p:spPr bwMode="auto">
          <a:xfrm>
            <a:off x="2473781" y="4714493"/>
            <a:ext cx="685714" cy="28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971907-7120-9F62-9709-29B4264AC650}"/>
              </a:ext>
            </a:extLst>
          </p:cNvPr>
          <p:cNvSpPr/>
          <p:nvPr/>
        </p:nvSpPr>
        <p:spPr bwMode="auto">
          <a:xfrm>
            <a:off x="5807115" y="4704967"/>
            <a:ext cx="685714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DD5E9D-02BC-0237-1090-D577675502C0}"/>
              </a:ext>
            </a:extLst>
          </p:cNvPr>
          <p:cNvSpPr/>
          <p:nvPr/>
        </p:nvSpPr>
        <p:spPr bwMode="auto">
          <a:xfrm>
            <a:off x="4064257" y="5286058"/>
            <a:ext cx="980952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CA9F46-AD61-6DEC-C6C5-C2EBDD142155}"/>
              </a:ext>
            </a:extLst>
          </p:cNvPr>
          <p:cNvSpPr/>
          <p:nvPr/>
        </p:nvSpPr>
        <p:spPr bwMode="auto">
          <a:xfrm>
            <a:off x="4388067" y="5857622"/>
            <a:ext cx="342857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6F3729-E59D-7FA5-ED25-511E80CD41CD}"/>
              </a:ext>
            </a:extLst>
          </p:cNvPr>
          <p:cNvSpPr/>
          <p:nvPr/>
        </p:nvSpPr>
        <p:spPr bwMode="auto">
          <a:xfrm>
            <a:off x="6121400" y="5857622"/>
            <a:ext cx="1000000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0D23B-675F-B995-0A8F-61B7B8EAD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BB1C08-81F0-84A6-6D28-2FDC946FCC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52764"/>
            <a:ext cx="10800000" cy="3103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2F1F3-1AB8-F522-D296-CB9A393974B6}"/>
              </a:ext>
            </a:extLst>
          </p:cNvPr>
          <p:cNvSpPr/>
          <p:nvPr/>
        </p:nvSpPr>
        <p:spPr bwMode="auto">
          <a:xfrm>
            <a:off x="2951836" y="4125222"/>
            <a:ext cx="361904" cy="29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D9C8D4-734C-5C29-2A6C-2D84121D04BA}"/>
              </a:ext>
            </a:extLst>
          </p:cNvPr>
          <p:cNvSpPr/>
          <p:nvPr/>
        </p:nvSpPr>
        <p:spPr bwMode="auto">
          <a:xfrm>
            <a:off x="5485170" y="4172974"/>
            <a:ext cx="371428" cy="23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82C61D-E713-3B8B-AC95-E75B3E25B005}"/>
              </a:ext>
            </a:extLst>
          </p:cNvPr>
          <p:cNvSpPr/>
          <p:nvPr/>
        </p:nvSpPr>
        <p:spPr bwMode="auto">
          <a:xfrm>
            <a:off x="7628027" y="4172974"/>
            <a:ext cx="209523" cy="23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90A45-9965-DA8C-006D-EB597D6941C5}"/>
              </a:ext>
            </a:extLst>
          </p:cNvPr>
          <p:cNvSpPr/>
          <p:nvPr/>
        </p:nvSpPr>
        <p:spPr bwMode="auto">
          <a:xfrm>
            <a:off x="2951836" y="4784188"/>
            <a:ext cx="361904" cy="276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F690DB-4373-773B-DE34-B32E13A1FAEF}"/>
              </a:ext>
            </a:extLst>
          </p:cNvPr>
          <p:cNvSpPr/>
          <p:nvPr/>
        </p:nvSpPr>
        <p:spPr bwMode="auto">
          <a:xfrm>
            <a:off x="5485170" y="4812839"/>
            <a:ext cx="361904" cy="22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FD5D48-74CD-D92A-5C81-747259291AB5}"/>
              </a:ext>
            </a:extLst>
          </p:cNvPr>
          <p:cNvSpPr/>
          <p:nvPr/>
        </p:nvSpPr>
        <p:spPr bwMode="auto">
          <a:xfrm>
            <a:off x="7628027" y="4812839"/>
            <a:ext cx="209523" cy="22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03E7E9-94E5-241D-9010-F4BE70D3851A}"/>
              </a:ext>
            </a:extLst>
          </p:cNvPr>
          <p:cNvSpPr/>
          <p:nvPr/>
        </p:nvSpPr>
        <p:spPr bwMode="auto">
          <a:xfrm>
            <a:off x="1161360" y="5510006"/>
            <a:ext cx="1980952" cy="26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D45D5A-BA7F-D6DF-8405-289E34423465}"/>
              </a:ext>
            </a:extLst>
          </p:cNvPr>
          <p:cNvSpPr/>
          <p:nvPr/>
        </p:nvSpPr>
        <p:spPr bwMode="auto">
          <a:xfrm>
            <a:off x="3380408" y="5510006"/>
            <a:ext cx="1942857" cy="26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5E50E9-A7DC-D9EB-1261-2699945EFA57}"/>
              </a:ext>
            </a:extLst>
          </p:cNvPr>
          <p:cNvSpPr/>
          <p:nvPr/>
        </p:nvSpPr>
        <p:spPr bwMode="auto">
          <a:xfrm>
            <a:off x="1161360" y="6035268"/>
            <a:ext cx="8476190" cy="26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1F9584-DCAC-7681-50DB-0C5C70EB9C2B}"/>
              </a:ext>
            </a:extLst>
          </p:cNvPr>
          <p:cNvSpPr/>
          <p:nvPr/>
        </p:nvSpPr>
        <p:spPr bwMode="auto">
          <a:xfrm>
            <a:off x="1161360" y="6550980"/>
            <a:ext cx="8476190" cy="26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7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B48AD-B429-5F33-218A-98CCFE1EB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9E6BE-AFD5-EC83-2A4A-F36C70000801}"/>
              </a:ext>
            </a:extLst>
          </p:cNvPr>
          <p:cNvSpPr/>
          <p:nvPr/>
        </p:nvSpPr>
        <p:spPr bwMode="auto">
          <a:xfrm>
            <a:off x="1358095" y="2212439"/>
            <a:ext cx="8171429" cy="25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EDB18-F76D-29FD-89D0-F786CF3FCF84}"/>
              </a:ext>
            </a:extLst>
          </p:cNvPr>
          <p:cNvSpPr/>
          <p:nvPr/>
        </p:nvSpPr>
        <p:spPr bwMode="auto">
          <a:xfrm>
            <a:off x="1110476" y="2775407"/>
            <a:ext cx="1266666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9B4A1E-91EC-6EF5-5D1D-D593C7005924}"/>
              </a:ext>
            </a:extLst>
          </p:cNvPr>
          <p:cNvSpPr/>
          <p:nvPr/>
        </p:nvSpPr>
        <p:spPr bwMode="auto">
          <a:xfrm>
            <a:off x="1110476" y="3271583"/>
            <a:ext cx="8419048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969518-C0AE-F873-A3F6-F0C38E744A8C}"/>
              </a:ext>
            </a:extLst>
          </p:cNvPr>
          <p:cNvSpPr/>
          <p:nvPr/>
        </p:nvSpPr>
        <p:spPr bwMode="auto">
          <a:xfrm>
            <a:off x="1091428" y="3796385"/>
            <a:ext cx="8438096" cy="280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67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16E68-6819-2729-6488-3E50C33482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7399D1-50F9-B1A8-8068-DAE3F95D4693}"/>
              </a:ext>
            </a:extLst>
          </p:cNvPr>
          <p:cNvSpPr/>
          <p:nvPr/>
        </p:nvSpPr>
        <p:spPr bwMode="auto">
          <a:xfrm>
            <a:off x="1396190" y="2268638"/>
            <a:ext cx="6716034" cy="51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362008-22C9-46F1-7EBA-F1C109287D6A}"/>
              </a:ext>
            </a:extLst>
          </p:cNvPr>
          <p:cNvSpPr/>
          <p:nvPr/>
        </p:nvSpPr>
        <p:spPr bwMode="auto">
          <a:xfrm>
            <a:off x="1120000" y="2821618"/>
            <a:ext cx="1123809" cy="20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2524F8-1BAB-99A5-C033-4C5465717AF7}"/>
              </a:ext>
            </a:extLst>
          </p:cNvPr>
          <p:cNvSpPr/>
          <p:nvPr/>
        </p:nvSpPr>
        <p:spPr bwMode="auto">
          <a:xfrm>
            <a:off x="1120000" y="3326926"/>
            <a:ext cx="8409523" cy="266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FF6A6-F8FC-F363-028E-588468F98DCC}"/>
              </a:ext>
            </a:extLst>
          </p:cNvPr>
          <p:cNvSpPr/>
          <p:nvPr/>
        </p:nvSpPr>
        <p:spPr bwMode="auto">
          <a:xfrm>
            <a:off x="1091427" y="3841769"/>
            <a:ext cx="8438095" cy="307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78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42F4A-C097-2AF1-A006-9D286A16E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5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91195-D527-74DC-0150-EE31724196EB}"/>
              </a:ext>
            </a:extLst>
          </p:cNvPr>
          <p:cNvSpPr/>
          <p:nvPr/>
        </p:nvSpPr>
        <p:spPr bwMode="auto">
          <a:xfrm>
            <a:off x="7929523" y="1718020"/>
            <a:ext cx="666666" cy="29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1727CD-E335-C15C-7769-01E2950D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129288"/>
            <a:ext cx="10800000" cy="370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B30598-971E-4F5D-83D7-FB35E197DA1F}"/>
              </a:ext>
            </a:extLst>
          </p:cNvPr>
          <p:cNvSpPr/>
          <p:nvPr/>
        </p:nvSpPr>
        <p:spPr bwMode="auto">
          <a:xfrm>
            <a:off x="4599456" y="3748422"/>
            <a:ext cx="209523" cy="22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BE5B6B-5C61-8D71-10E6-25D4A4875466}"/>
              </a:ext>
            </a:extLst>
          </p:cNvPr>
          <p:cNvSpPr/>
          <p:nvPr/>
        </p:nvSpPr>
        <p:spPr bwMode="auto">
          <a:xfrm>
            <a:off x="7666122" y="3710325"/>
            <a:ext cx="352380" cy="29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B597CD-C951-AE47-C3CE-69FEC6362CF3}"/>
              </a:ext>
            </a:extLst>
          </p:cNvPr>
          <p:cNvSpPr/>
          <p:nvPr/>
        </p:nvSpPr>
        <p:spPr bwMode="auto">
          <a:xfrm>
            <a:off x="6028027" y="4853243"/>
            <a:ext cx="352380" cy="29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2BA813-06B6-7051-93DD-0FD4835BF52C}"/>
              </a:ext>
            </a:extLst>
          </p:cNvPr>
          <p:cNvSpPr/>
          <p:nvPr/>
        </p:nvSpPr>
        <p:spPr bwMode="auto">
          <a:xfrm>
            <a:off x="5389932" y="5424702"/>
            <a:ext cx="666666" cy="30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6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1636F-2D7E-43E0-48B8-267131280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36B2C-C8C5-B6CC-51DE-1D58974D2AB7}"/>
              </a:ext>
            </a:extLst>
          </p:cNvPr>
          <p:cNvSpPr/>
          <p:nvPr/>
        </p:nvSpPr>
        <p:spPr bwMode="auto">
          <a:xfrm>
            <a:off x="6024761" y="1743903"/>
            <a:ext cx="209523" cy="2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8549F1-AC83-0DF1-DD4F-75D0AB2F66C5}"/>
              </a:ext>
            </a:extLst>
          </p:cNvPr>
          <p:cNvSpPr/>
          <p:nvPr/>
        </p:nvSpPr>
        <p:spPr bwMode="auto">
          <a:xfrm>
            <a:off x="8939047" y="1743903"/>
            <a:ext cx="219047" cy="2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B82D85-D04C-E6F3-C93D-44A22751ED31}"/>
              </a:ext>
            </a:extLst>
          </p:cNvPr>
          <p:cNvSpPr/>
          <p:nvPr/>
        </p:nvSpPr>
        <p:spPr bwMode="auto">
          <a:xfrm>
            <a:off x="3996190" y="3697485"/>
            <a:ext cx="523809" cy="22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5F2131-CAA8-0A91-4FC1-48F377C7DB21}"/>
              </a:ext>
            </a:extLst>
          </p:cNvPr>
          <p:cNvSpPr/>
          <p:nvPr/>
        </p:nvSpPr>
        <p:spPr bwMode="auto">
          <a:xfrm>
            <a:off x="5253333" y="3687955"/>
            <a:ext cx="533333" cy="2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60B4C3-9F4E-D114-8EC8-ADA753277BA7}"/>
              </a:ext>
            </a:extLst>
          </p:cNvPr>
          <p:cNvSpPr/>
          <p:nvPr/>
        </p:nvSpPr>
        <p:spPr bwMode="auto">
          <a:xfrm>
            <a:off x="6520000" y="3687955"/>
            <a:ext cx="533333" cy="2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627E89-5D23-E69E-E465-8B77C56D707C}"/>
              </a:ext>
            </a:extLst>
          </p:cNvPr>
          <p:cNvSpPr/>
          <p:nvPr/>
        </p:nvSpPr>
        <p:spPr bwMode="auto">
          <a:xfrm>
            <a:off x="7786666" y="3687955"/>
            <a:ext cx="533333" cy="2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5EE5FE-D785-A94A-2A08-413524A3DC64}"/>
              </a:ext>
            </a:extLst>
          </p:cNvPr>
          <p:cNvSpPr/>
          <p:nvPr/>
        </p:nvSpPr>
        <p:spPr bwMode="auto">
          <a:xfrm>
            <a:off x="9062857" y="3687955"/>
            <a:ext cx="533333" cy="2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F8C6A1D-7AAF-5949-934D-3BE1FD4655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73968"/>
            <a:ext cx="10800000" cy="234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7A9D01-2894-B5F2-9CD3-9AFCE818959C}"/>
              </a:ext>
            </a:extLst>
          </p:cNvPr>
          <p:cNvSpPr/>
          <p:nvPr/>
        </p:nvSpPr>
        <p:spPr bwMode="auto">
          <a:xfrm>
            <a:off x="10043809" y="4431148"/>
            <a:ext cx="371427" cy="2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CF7F12-9847-4684-12BB-F6BED251560A}"/>
              </a:ext>
            </a:extLst>
          </p:cNvPr>
          <p:cNvSpPr/>
          <p:nvPr/>
        </p:nvSpPr>
        <p:spPr bwMode="auto">
          <a:xfrm>
            <a:off x="4815238" y="5002661"/>
            <a:ext cx="219047" cy="2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BF74B7-E587-2677-8798-19BE2E045CB2}"/>
              </a:ext>
            </a:extLst>
          </p:cNvPr>
          <p:cNvSpPr/>
          <p:nvPr/>
        </p:nvSpPr>
        <p:spPr bwMode="auto">
          <a:xfrm>
            <a:off x="9539047" y="5574174"/>
            <a:ext cx="533334" cy="2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B4A32C-D7BB-7239-1333-924931E15458}"/>
              </a:ext>
            </a:extLst>
          </p:cNvPr>
          <p:cNvSpPr/>
          <p:nvPr/>
        </p:nvSpPr>
        <p:spPr bwMode="auto">
          <a:xfrm>
            <a:off x="4577142" y="6145687"/>
            <a:ext cx="219047" cy="22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6BF0F-6DA0-1180-867A-988EA3B03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4B5068-FDFD-7454-96DA-D092A8442453}"/>
              </a:ext>
            </a:extLst>
          </p:cNvPr>
          <p:cNvSpPr/>
          <p:nvPr/>
        </p:nvSpPr>
        <p:spPr bwMode="auto">
          <a:xfrm>
            <a:off x="10567619" y="2309765"/>
            <a:ext cx="285715" cy="229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FFE798-B9A5-0718-6765-BA60FBD14782}"/>
              </a:ext>
            </a:extLst>
          </p:cNvPr>
          <p:cNvSpPr/>
          <p:nvPr/>
        </p:nvSpPr>
        <p:spPr bwMode="auto">
          <a:xfrm>
            <a:off x="10520000" y="3427756"/>
            <a:ext cx="333333" cy="30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1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48AA3-C66A-F7DC-4CF7-7D34DDD81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6360"/>
            <a:ext cx="10800000" cy="276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FA8BE-FE65-7C32-1B03-97C3BA50C888}"/>
              </a:ext>
            </a:extLst>
          </p:cNvPr>
          <p:cNvSpPr/>
          <p:nvPr/>
        </p:nvSpPr>
        <p:spPr bwMode="auto">
          <a:xfrm>
            <a:off x="10091428" y="1818411"/>
            <a:ext cx="285715" cy="22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BBB805-DFB3-ABB7-6F91-7CB555285DD3}"/>
              </a:ext>
            </a:extLst>
          </p:cNvPr>
          <p:cNvSpPr/>
          <p:nvPr/>
        </p:nvSpPr>
        <p:spPr bwMode="auto">
          <a:xfrm>
            <a:off x="10091428" y="2952771"/>
            <a:ext cx="285715" cy="22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00D385-208C-E5AC-08D4-C5DFE6CC39FF}"/>
              </a:ext>
            </a:extLst>
          </p:cNvPr>
          <p:cNvSpPr/>
          <p:nvPr/>
        </p:nvSpPr>
        <p:spPr bwMode="auto">
          <a:xfrm>
            <a:off x="10053333" y="4039469"/>
            <a:ext cx="323809" cy="3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80DE9F4-0245-5C17-7707-D472191830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62" y="1124744"/>
            <a:ext cx="10800000" cy="53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762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19986-69A3-8C3B-ECD1-6ABA207B7F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D9AB96-324B-F47F-2ECD-2EBFB43D857E}"/>
              </a:ext>
            </a:extLst>
          </p:cNvPr>
          <p:cNvSpPr/>
          <p:nvPr/>
        </p:nvSpPr>
        <p:spPr bwMode="auto">
          <a:xfrm>
            <a:off x="7986666" y="2325089"/>
            <a:ext cx="285714" cy="23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19934-1542-AA33-AF54-7A3DA1CBD11E}"/>
              </a:ext>
            </a:extLst>
          </p:cNvPr>
          <p:cNvSpPr/>
          <p:nvPr/>
        </p:nvSpPr>
        <p:spPr bwMode="auto">
          <a:xfrm>
            <a:off x="4567619" y="4030743"/>
            <a:ext cx="266666" cy="228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60203-75D6-1DD7-F6F9-3C543CA5F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0053A6-ED9A-19CA-B913-7ECD0E705FFB}"/>
              </a:ext>
            </a:extLst>
          </p:cNvPr>
          <p:cNvSpPr/>
          <p:nvPr/>
        </p:nvSpPr>
        <p:spPr bwMode="auto">
          <a:xfrm>
            <a:off x="8072380" y="1734118"/>
            <a:ext cx="266666" cy="2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BBCE7-DD22-58A9-28C9-7A58763556AD}"/>
              </a:ext>
            </a:extLst>
          </p:cNvPr>
          <p:cNvSpPr/>
          <p:nvPr/>
        </p:nvSpPr>
        <p:spPr bwMode="auto">
          <a:xfrm>
            <a:off x="1567619" y="3429832"/>
            <a:ext cx="266666" cy="2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B942122-815F-9512-4AB3-B0E939B152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53900"/>
            <a:ext cx="10800000" cy="1713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8AD959-29EA-ADF0-D12D-C512D165C54C}"/>
              </a:ext>
            </a:extLst>
          </p:cNvPr>
          <p:cNvSpPr/>
          <p:nvPr/>
        </p:nvSpPr>
        <p:spPr bwMode="auto">
          <a:xfrm>
            <a:off x="9024761" y="5129256"/>
            <a:ext cx="257141" cy="22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32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14450"/>
            <a:ext cx="11039475" cy="42291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215680" y="4005064"/>
            <a:ext cx="2304256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19936" y="4005064"/>
            <a:ext cx="2448272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96200" y="4005064"/>
            <a:ext cx="2304256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215680" y="4005064"/>
            <a:ext cx="6984776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00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07570-420D-E26E-0FB9-9681B0C8E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506EB5-AABF-1518-8C90-CDC9EE0971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04864"/>
            <a:ext cx="10800000" cy="374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6EBEB-3320-F8F9-DE96-E7594DD3A5ED}"/>
              </a:ext>
            </a:extLst>
          </p:cNvPr>
          <p:cNvSpPr/>
          <p:nvPr/>
        </p:nvSpPr>
        <p:spPr bwMode="auto">
          <a:xfrm>
            <a:off x="1089352" y="5592217"/>
            <a:ext cx="1152380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3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2023-07-17T05:35:52Z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