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995612"/>
            <a:ext cx="92583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3AA5C0-681E-CF97-053F-4BA6720652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43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E31CA-5413-6525-2A2D-FA46CDA064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4809D-3B55-62D8-99F1-514974B3359F}"/>
              </a:ext>
            </a:extLst>
          </p:cNvPr>
          <p:cNvSpPr/>
          <p:nvPr/>
        </p:nvSpPr>
        <p:spPr bwMode="auto">
          <a:xfrm>
            <a:off x="1310476" y="1372560"/>
            <a:ext cx="3676190" cy="495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7CFE1A-3DC0-A531-28EC-E88B3B7DD89E}"/>
              </a:ext>
            </a:extLst>
          </p:cNvPr>
          <p:cNvSpPr/>
          <p:nvPr/>
        </p:nvSpPr>
        <p:spPr bwMode="auto">
          <a:xfrm>
            <a:off x="681904" y="2431183"/>
            <a:ext cx="3780952" cy="486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E32886-EA6D-1A3E-26A7-74EB64F3B783}"/>
              </a:ext>
            </a:extLst>
          </p:cNvPr>
          <p:cNvSpPr/>
          <p:nvPr/>
        </p:nvSpPr>
        <p:spPr bwMode="auto">
          <a:xfrm>
            <a:off x="681904" y="3508880"/>
            <a:ext cx="2200000" cy="391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6E3208-B594-0823-B1AD-044383BF09AD}"/>
              </a:ext>
            </a:extLst>
          </p:cNvPr>
          <p:cNvSpPr/>
          <p:nvPr/>
        </p:nvSpPr>
        <p:spPr bwMode="auto">
          <a:xfrm>
            <a:off x="681904" y="4500743"/>
            <a:ext cx="2400000" cy="51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FC0AF3-7E77-09F3-77DB-2A39CF66637A}"/>
              </a:ext>
            </a:extLst>
          </p:cNvPr>
          <p:cNvSpPr/>
          <p:nvPr/>
        </p:nvSpPr>
        <p:spPr bwMode="auto">
          <a:xfrm>
            <a:off x="681904" y="5549829"/>
            <a:ext cx="6494216" cy="495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91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E1099-9E58-1348-47B5-3198E78070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3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C07D30-1EAF-D90C-6EC2-45427BCFC253}"/>
              </a:ext>
            </a:extLst>
          </p:cNvPr>
          <p:cNvSpPr/>
          <p:nvPr/>
        </p:nvSpPr>
        <p:spPr bwMode="auto">
          <a:xfrm>
            <a:off x="2922473" y="6003325"/>
            <a:ext cx="164751" cy="511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0C10F3-FA61-DACB-E574-DFA865EB80A9}"/>
              </a:ext>
            </a:extLst>
          </p:cNvPr>
          <p:cNvSpPr/>
          <p:nvPr/>
        </p:nvSpPr>
        <p:spPr bwMode="auto">
          <a:xfrm>
            <a:off x="5437109" y="6003325"/>
            <a:ext cx="173423" cy="511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59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44AE9-B197-5353-6D15-94AADEF58A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4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1FC61A-34DF-AF05-DB2E-0723F248C580}"/>
              </a:ext>
            </a:extLst>
          </p:cNvPr>
          <p:cNvSpPr/>
          <p:nvPr/>
        </p:nvSpPr>
        <p:spPr bwMode="auto">
          <a:xfrm>
            <a:off x="3091428" y="2430934"/>
            <a:ext cx="190476" cy="57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2002CA-A52E-C8A4-5D6F-16D39781DC17}"/>
              </a:ext>
            </a:extLst>
          </p:cNvPr>
          <p:cNvSpPr/>
          <p:nvPr/>
        </p:nvSpPr>
        <p:spPr bwMode="auto">
          <a:xfrm>
            <a:off x="7091428" y="2430934"/>
            <a:ext cx="190476" cy="57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6AB24E-C713-96B0-E32D-64AF21959D38}"/>
              </a:ext>
            </a:extLst>
          </p:cNvPr>
          <p:cNvSpPr/>
          <p:nvPr/>
        </p:nvSpPr>
        <p:spPr bwMode="auto">
          <a:xfrm>
            <a:off x="1558095" y="4709924"/>
            <a:ext cx="190476" cy="56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96A858-5B25-1130-D683-4593AECC2AAC}"/>
              </a:ext>
            </a:extLst>
          </p:cNvPr>
          <p:cNvSpPr/>
          <p:nvPr/>
        </p:nvSpPr>
        <p:spPr bwMode="auto">
          <a:xfrm>
            <a:off x="5253333" y="4709924"/>
            <a:ext cx="190476" cy="56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73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87B5A-828A-7160-AFB1-678C6E5EA9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2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6DC068-9F30-FEC5-AB76-F104F262EC58}"/>
              </a:ext>
            </a:extLst>
          </p:cNvPr>
          <p:cNvSpPr/>
          <p:nvPr/>
        </p:nvSpPr>
        <p:spPr bwMode="auto">
          <a:xfrm>
            <a:off x="2570932" y="4992807"/>
            <a:ext cx="576802" cy="507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A44434-FAF5-CDEA-1FEB-708E5FE08409}"/>
              </a:ext>
            </a:extLst>
          </p:cNvPr>
          <p:cNvSpPr/>
          <p:nvPr/>
        </p:nvSpPr>
        <p:spPr bwMode="auto">
          <a:xfrm>
            <a:off x="7899894" y="5001417"/>
            <a:ext cx="550975" cy="499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7911C5-F6DE-4645-02CD-380915F4D4BC}"/>
              </a:ext>
            </a:extLst>
          </p:cNvPr>
          <p:cNvSpPr/>
          <p:nvPr/>
        </p:nvSpPr>
        <p:spPr bwMode="auto">
          <a:xfrm>
            <a:off x="4542389" y="6025991"/>
            <a:ext cx="533757" cy="490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82A10-D2D3-0F7F-B2C4-2EFEB93503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AC869D-EDEC-E0E5-42E0-2E4FC736E9C7}"/>
              </a:ext>
            </a:extLst>
          </p:cNvPr>
          <p:cNvSpPr/>
          <p:nvPr/>
        </p:nvSpPr>
        <p:spPr bwMode="auto">
          <a:xfrm>
            <a:off x="8328248" y="3624756"/>
            <a:ext cx="2848893" cy="496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EF9B77-CA16-5525-24F1-199C3F33DDB2}"/>
              </a:ext>
            </a:extLst>
          </p:cNvPr>
          <p:cNvSpPr/>
          <p:nvPr/>
        </p:nvSpPr>
        <p:spPr bwMode="auto">
          <a:xfrm>
            <a:off x="1472380" y="4788915"/>
            <a:ext cx="1885714" cy="477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26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AE8EA-EAD6-DB1A-9F4E-9E56A0C0D0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3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F745A0-7AEA-75EC-1578-59CBDF42DD15}"/>
              </a:ext>
            </a:extLst>
          </p:cNvPr>
          <p:cNvSpPr/>
          <p:nvPr/>
        </p:nvSpPr>
        <p:spPr bwMode="auto">
          <a:xfrm>
            <a:off x="1838979" y="3761851"/>
            <a:ext cx="3669872" cy="45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03E940-37ED-A6F2-302E-17FBE937972A}"/>
              </a:ext>
            </a:extLst>
          </p:cNvPr>
          <p:cNvSpPr/>
          <p:nvPr/>
        </p:nvSpPr>
        <p:spPr bwMode="auto">
          <a:xfrm>
            <a:off x="1838979" y="4891077"/>
            <a:ext cx="3053485" cy="43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CCB16E-22AE-9FCC-1A11-1556497ED048}"/>
              </a:ext>
            </a:extLst>
          </p:cNvPr>
          <p:cNvSpPr/>
          <p:nvPr/>
        </p:nvSpPr>
        <p:spPr bwMode="auto">
          <a:xfrm>
            <a:off x="1838979" y="6001324"/>
            <a:ext cx="1820711" cy="43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29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66CEB-94B0-F4BA-2BA4-2BA100D1A7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CAA7CF-A273-5C54-4D49-1AB99923E07B}"/>
              </a:ext>
            </a:extLst>
          </p:cNvPr>
          <p:cNvSpPr/>
          <p:nvPr/>
        </p:nvSpPr>
        <p:spPr bwMode="auto">
          <a:xfrm>
            <a:off x="681904" y="2516299"/>
            <a:ext cx="3419047" cy="49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4A59B4-F712-0DA7-5CB6-79450E1C0B27}"/>
              </a:ext>
            </a:extLst>
          </p:cNvPr>
          <p:cNvSpPr/>
          <p:nvPr/>
        </p:nvSpPr>
        <p:spPr bwMode="auto">
          <a:xfrm>
            <a:off x="681904" y="3631627"/>
            <a:ext cx="2495238" cy="49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EE4D0F-4A79-1CB2-5517-4B09DEE911E5}"/>
              </a:ext>
            </a:extLst>
          </p:cNvPr>
          <p:cNvSpPr/>
          <p:nvPr/>
        </p:nvSpPr>
        <p:spPr bwMode="auto">
          <a:xfrm>
            <a:off x="681904" y="4785086"/>
            <a:ext cx="1247619" cy="438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53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9D62A-45A8-AB16-7EA9-B4E68613F2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6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64E045-1601-767B-C73D-03CB9287337C}"/>
              </a:ext>
            </a:extLst>
          </p:cNvPr>
          <p:cNvSpPr/>
          <p:nvPr/>
        </p:nvSpPr>
        <p:spPr bwMode="auto">
          <a:xfrm>
            <a:off x="681904" y="2690497"/>
            <a:ext cx="2495238" cy="45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23599B-7629-925D-A7CD-7ECFF591AE8A}"/>
              </a:ext>
            </a:extLst>
          </p:cNvPr>
          <p:cNvSpPr/>
          <p:nvPr/>
        </p:nvSpPr>
        <p:spPr bwMode="auto">
          <a:xfrm>
            <a:off x="681904" y="3826615"/>
            <a:ext cx="1561904" cy="43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6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0301F9-9704-73DE-FA49-E51548CA01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8217E-EA5B-4BD9-7FD5-1024DCBB1C7C}"/>
              </a:ext>
            </a:extLst>
          </p:cNvPr>
          <p:cNvSpPr/>
          <p:nvPr/>
        </p:nvSpPr>
        <p:spPr bwMode="auto">
          <a:xfrm>
            <a:off x="1843809" y="3743792"/>
            <a:ext cx="4295238" cy="485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5A0814-2E89-0850-97BA-5616DD0F4176}"/>
              </a:ext>
            </a:extLst>
          </p:cNvPr>
          <p:cNvSpPr/>
          <p:nvPr/>
        </p:nvSpPr>
        <p:spPr bwMode="auto">
          <a:xfrm>
            <a:off x="1843809" y="4867749"/>
            <a:ext cx="2447619" cy="45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EB2339-0F89-E01C-DD2E-B1A8950B4554}"/>
              </a:ext>
            </a:extLst>
          </p:cNvPr>
          <p:cNvSpPr/>
          <p:nvPr/>
        </p:nvSpPr>
        <p:spPr bwMode="auto">
          <a:xfrm>
            <a:off x="1843809" y="5991706"/>
            <a:ext cx="1828571" cy="43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55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003A4-2D8A-B83C-2D6F-177B67ACC3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77C874-172F-36CB-1381-A1E898F45E4A}"/>
              </a:ext>
            </a:extLst>
          </p:cNvPr>
          <p:cNvSpPr/>
          <p:nvPr/>
        </p:nvSpPr>
        <p:spPr bwMode="auto">
          <a:xfrm>
            <a:off x="681904" y="2287803"/>
            <a:ext cx="4885714" cy="495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6135F9-C771-B94F-D18E-947C6F671E01}"/>
              </a:ext>
            </a:extLst>
          </p:cNvPr>
          <p:cNvSpPr/>
          <p:nvPr/>
        </p:nvSpPr>
        <p:spPr bwMode="auto">
          <a:xfrm>
            <a:off x="681904" y="3470118"/>
            <a:ext cx="3095238" cy="4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B43370-4319-4D96-9131-08FCF63B5C53}"/>
              </a:ext>
            </a:extLst>
          </p:cNvPr>
          <p:cNvSpPr/>
          <p:nvPr/>
        </p:nvSpPr>
        <p:spPr bwMode="auto">
          <a:xfrm>
            <a:off x="681904" y="4604760"/>
            <a:ext cx="1561904" cy="4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59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D4948-5068-E2C8-9619-333E1DED1A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B2555D-5B87-CBA3-65FE-F7837EFD9693}"/>
              </a:ext>
            </a:extLst>
          </p:cNvPr>
          <p:cNvSpPr/>
          <p:nvPr/>
        </p:nvSpPr>
        <p:spPr bwMode="auto">
          <a:xfrm>
            <a:off x="681904" y="2296865"/>
            <a:ext cx="4019047" cy="49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1DC243-B221-1612-EF96-357529E4BC1A}"/>
              </a:ext>
            </a:extLst>
          </p:cNvPr>
          <p:cNvSpPr/>
          <p:nvPr/>
        </p:nvSpPr>
        <p:spPr bwMode="auto">
          <a:xfrm>
            <a:off x="681904" y="3431103"/>
            <a:ext cx="3095238" cy="49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37E6F3-22A3-5367-A6E7-C7880FE15342}"/>
              </a:ext>
            </a:extLst>
          </p:cNvPr>
          <p:cNvSpPr/>
          <p:nvPr/>
        </p:nvSpPr>
        <p:spPr bwMode="auto">
          <a:xfrm>
            <a:off x="681904" y="4622529"/>
            <a:ext cx="1552380" cy="43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24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2023-07-18T06:29:23Z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