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4" r:id="rId3"/>
    <p:sldId id="383" r:id="rId4"/>
    <p:sldId id="381" r:id="rId5"/>
    <p:sldId id="378" r:id="rId6"/>
    <p:sldId id="376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752FC-CC60-D24F-FB96-4323875A85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888"/>
            <a:ext cx="10800000" cy="212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9CA55-02CE-092B-5203-ECF919E7F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1" y="1581150"/>
            <a:ext cx="5669334" cy="203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28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B5057-5A76-385A-0C12-F371C20D5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744"/>
            <a:ext cx="10800000" cy="3398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814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BEE634-BF20-D3DF-393B-2D81FC5065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29224B-7624-F436-0474-30A2D0BE4F1D}"/>
              </a:ext>
            </a:extLst>
          </p:cNvPr>
          <p:cNvSpPr/>
          <p:nvPr/>
        </p:nvSpPr>
        <p:spPr bwMode="auto">
          <a:xfrm>
            <a:off x="4767619" y="3702080"/>
            <a:ext cx="219047" cy="2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62CEE0-0F26-0DDE-62C9-6C3D54820CF8}"/>
              </a:ext>
            </a:extLst>
          </p:cNvPr>
          <p:cNvSpPr/>
          <p:nvPr/>
        </p:nvSpPr>
        <p:spPr bwMode="auto">
          <a:xfrm>
            <a:off x="6034285" y="3702080"/>
            <a:ext cx="219047" cy="2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08FB0A-69B4-FB12-1D8D-89C5F32A4F35}"/>
              </a:ext>
            </a:extLst>
          </p:cNvPr>
          <p:cNvSpPr/>
          <p:nvPr/>
        </p:nvSpPr>
        <p:spPr bwMode="auto">
          <a:xfrm>
            <a:off x="7310476" y="3702080"/>
            <a:ext cx="209523" cy="2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14ED77-3904-67CC-2A92-C9CF7D572FF6}"/>
              </a:ext>
            </a:extLst>
          </p:cNvPr>
          <p:cNvSpPr/>
          <p:nvPr/>
        </p:nvSpPr>
        <p:spPr bwMode="auto">
          <a:xfrm>
            <a:off x="8577142" y="3702080"/>
            <a:ext cx="219047" cy="2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FAB5057-5A76-385A-0C12-F371C20D54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16952" r="8218"/>
          <a:stretch/>
        </p:blipFill>
        <p:spPr>
          <a:xfrm>
            <a:off x="1787324" y="4067432"/>
            <a:ext cx="8712968" cy="2822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698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0F61B-5585-EF9C-768E-ECB34CCE68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1115"/>
            <a:ext cx="10416560" cy="3624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563" y="2085015"/>
            <a:ext cx="5763595" cy="2525422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1FAB5057-5A76-385A-0C12-F371C20D54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16952" r="8218"/>
          <a:stretch/>
        </p:blipFill>
        <p:spPr>
          <a:xfrm>
            <a:off x="2279576" y="4462026"/>
            <a:ext cx="7703950" cy="2495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390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01A5E-27CA-0313-0772-B514C105FA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7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B99E0-AB4F-6678-183E-154626528D76}"/>
              </a:ext>
            </a:extLst>
          </p:cNvPr>
          <p:cNvSpPr/>
          <p:nvPr/>
        </p:nvSpPr>
        <p:spPr bwMode="auto">
          <a:xfrm>
            <a:off x="6777142" y="2744831"/>
            <a:ext cx="4600001" cy="435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9816A9-3726-AA07-6800-1717AC7D6B4D}"/>
              </a:ext>
            </a:extLst>
          </p:cNvPr>
          <p:cNvSpPr/>
          <p:nvPr/>
        </p:nvSpPr>
        <p:spPr bwMode="auto">
          <a:xfrm>
            <a:off x="6539047" y="3288119"/>
            <a:ext cx="1266666" cy="20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3375FF-736E-63FC-8E83-AE4237172524}"/>
              </a:ext>
            </a:extLst>
          </p:cNvPr>
          <p:cNvSpPr/>
          <p:nvPr/>
        </p:nvSpPr>
        <p:spPr bwMode="auto">
          <a:xfrm>
            <a:off x="6539047" y="3783749"/>
            <a:ext cx="4838096" cy="28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388C16-13A3-E2DB-39B8-EA84359A3CFC}"/>
              </a:ext>
            </a:extLst>
          </p:cNvPr>
          <p:cNvSpPr/>
          <p:nvPr/>
        </p:nvSpPr>
        <p:spPr bwMode="auto">
          <a:xfrm>
            <a:off x="6510476" y="4307975"/>
            <a:ext cx="4866667" cy="273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15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49052-D759-2913-F95C-3799BB4DDD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4808C-5BDD-86D9-FA8D-A7DCA3FD0EBF}"/>
              </a:ext>
            </a:extLst>
          </p:cNvPr>
          <p:cNvSpPr/>
          <p:nvPr/>
        </p:nvSpPr>
        <p:spPr bwMode="auto">
          <a:xfrm>
            <a:off x="4767619" y="2231522"/>
            <a:ext cx="6133333" cy="25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960D20-A7A6-906C-280C-FAEF13488BD5}"/>
              </a:ext>
            </a:extLst>
          </p:cNvPr>
          <p:cNvSpPr/>
          <p:nvPr/>
        </p:nvSpPr>
        <p:spPr bwMode="auto">
          <a:xfrm>
            <a:off x="4520000" y="2784949"/>
            <a:ext cx="1123809" cy="2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921F9A-941C-5643-571A-1042DC9000D2}"/>
              </a:ext>
            </a:extLst>
          </p:cNvPr>
          <p:cNvSpPr/>
          <p:nvPr/>
        </p:nvSpPr>
        <p:spPr bwMode="auto">
          <a:xfrm>
            <a:off x="4519999" y="3290667"/>
            <a:ext cx="6380953" cy="405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C7B4DF-7420-31AF-1E91-815C98EFC07B}"/>
              </a:ext>
            </a:extLst>
          </p:cNvPr>
          <p:cNvSpPr/>
          <p:nvPr/>
        </p:nvSpPr>
        <p:spPr bwMode="auto">
          <a:xfrm>
            <a:off x="4500952" y="3815468"/>
            <a:ext cx="6400000" cy="391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02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44690-EBA2-377D-8C5F-1FF6BF7189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56E1F9-FDE0-A40D-F00B-01F5DD77C0B7}"/>
              </a:ext>
            </a:extLst>
          </p:cNvPr>
          <p:cNvSpPr/>
          <p:nvPr/>
        </p:nvSpPr>
        <p:spPr bwMode="auto">
          <a:xfrm>
            <a:off x="1434285" y="2297194"/>
            <a:ext cx="8095238" cy="276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EE400A-E703-9AC3-193B-5D7D7F9BAC27}"/>
              </a:ext>
            </a:extLst>
          </p:cNvPr>
          <p:cNvSpPr/>
          <p:nvPr/>
        </p:nvSpPr>
        <p:spPr bwMode="auto">
          <a:xfrm>
            <a:off x="1110476" y="2859687"/>
            <a:ext cx="1266666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F7F0E3-DD4D-7FAD-C3EC-9E6A2328D4E1}"/>
              </a:ext>
            </a:extLst>
          </p:cNvPr>
          <p:cNvSpPr/>
          <p:nvPr/>
        </p:nvSpPr>
        <p:spPr bwMode="auto">
          <a:xfrm>
            <a:off x="1110475" y="3355443"/>
            <a:ext cx="8419047" cy="314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4C85B3-82CE-3785-966C-1CA1F847E8DF}"/>
              </a:ext>
            </a:extLst>
          </p:cNvPr>
          <p:cNvSpPr/>
          <p:nvPr/>
        </p:nvSpPr>
        <p:spPr bwMode="auto">
          <a:xfrm>
            <a:off x="1091428" y="3879801"/>
            <a:ext cx="8532964" cy="314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95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46B61-DA3E-B45E-BD7A-BEEB39A1F7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A84CE-3444-AFB8-D40A-0E9091CDDFEF}"/>
              </a:ext>
            </a:extLst>
          </p:cNvPr>
          <p:cNvSpPr/>
          <p:nvPr/>
        </p:nvSpPr>
        <p:spPr bwMode="auto">
          <a:xfrm>
            <a:off x="1405714" y="2877641"/>
            <a:ext cx="4266666" cy="266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8EB70A-094F-C95A-9404-7EEF4C98B2B8}"/>
              </a:ext>
            </a:extLst>
          </p:cNvPr>
          <p:cNvSpPr/>
          <p:nvPr/>
        </p:nvSpPr>
        <p:spPr bwMode="auto">
          <a:xfrm>
            <a:off x="1120000" y="3430277"/>
            <a:ext cx="1266666" cy="209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92F49-16BE-B4FC-E6C9-C63B2A4ECF33}"/>
              </a:ext>
            </a:extLst>
          </p:cNvPr>
          <p:cNvSpPr/>
          <p:nvPr/>
        </p:nvSpPr>
        <p:spPr bwMode="auto">
          <a:xfrm>
            <a:off x="1120000" y="3925744"/>
            <a:ext cx="4552380" cy="27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384DAC-435C-64F1-5481-7150B1B3A9BD}"/>
              </a:ext>
            </a:extLst>
          </p:cNvPr>
          <p:cNvSpPr/>
          <p:nvPr/>
        </p:nvSpPr>
        <p:spPr bwMode="auto">
          <a:xfrm>
            <a:off x="1091428" y="4459325"/>
            <a:ext cx="8460956" cy="265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4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6503B-B7F3-B608-B2C1-04ACF0A943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24F5B-AB30-F03D-3EE5-E34E7EDB6A31}"/>
              </a:ext>
            </a:extLst>
          </p:cNvPr>
          <p:cNvSpPr/>
          <p:nvPr/>
        </p:nvSpPr>
        <p:spPr bwMode="auto">
          <a:xfrm>
            <a:off x="4339047" y="2334189"/>
            <a:ext cx="266666" cy="22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7A4999-9E43-8E9B-65BE-CE4D902949F8}"/>
              </a:ext>
            </a:extLst>
          </p:cNvPr>
          <p:cNvSpPr/>
          <p:nvPr/>
        </p:nvSpPr>
        <p:spPr bwMode="auto">
          <a:xfrm>
            <a:off x="9700952" y="2334189"/>
            <a:ext cx="514285" cy="22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1B098C-E383-41AB-CD6F-240DBEE3A63C}"/>
              </a:ext>
            </a:extLst>
          </p:cNvPr>
          <p:cNvSpPr/>
          <p:nvPr/>
        </p:nvSpPr>
        <p:spPr bwMode="auto">
          <a:xfrm>
            <a:off x="3700952" y="2905738"/>
            <a:ext cx="219047" cy="23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78822D-8BFE-AFC4-5646-82449FC3B1B1}"/>
              </a:ext>
            </a:extLst>
          </p:cNvPr>
          <p:cNvSpPr/>
          <p:nvPr/>
        </p:nvSpPr>
        <p:spPr bwMode="auto">
          <a:xfrm>
            <a:off x="9177142" y="2905738"/>
            <a:ext cx="695238" cy="23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29573A-8E98-1255-4125-81C8D50CC32E}"/>
              </a:ext>
            </a:extLst>
          </p:cNvPr>
          <p:cNvSpPr/>
          <p:nvPr/>
        </p:nvSpPr>
        <p:spPr bwMode="auto">
          <a:xfrm>
            <a:off x="5843809" y="3477286"/>
            <a:ext cx="380952" cy="23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2AFB42-D157-A7D2-D9E5-7E63983E1E08}"/>
              </a:ext>
            </a:extLst>
          </p:cNvPr>
          <p:cNvSpPr/>
          <p:nvPr/>
        </p:nvSpPr>
        <p:spPr bwMode="auto">
          <a:xfrm>
            <a:off x="9186666" y="3439183"/>
            <a:ext cx="352380" cy="295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D27177-17DD-6C30-268E-DCAB6EF8D901}"/>
              </a:ext>
            </a:extLst>
          </p:cNvPr>
          <p:cNvSpPr/>
          <p:nvPr/>
        </p:nvSpPr>
        <p:spPr bwMode="auto">
          <a:xfrm>
            <a:off x="2596190" y="4629908"/>
            <a:ext cx="209523" cy="22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1AAF4D-373D-8881-85D2-A09FF1C84DD8}"/>
              </a:ext>
            </a:extLst>
          </p:cNvPr>
          <p:cNvSpPr/>
          <p:nvPr/>
        </p:nvSpPr>
        <p:spPr bwMode="auto">
          <a:xfrm>
            <a:off x="5777142" y="4629908"/>
            <a:ext cx="361904" cy="22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2BEE08-E76D-0D91-DCD2-9B3DE51152AD}"/>
              </a:ext>
            </a:extLst>
          </p:cNvPr>
          <p:cNvSpPr/>
          <p:nvPr/>
        </p:nvSpPr>
        <p:spPr bwMode="auto">
          <a:xfrm>
            <a:off x="9110476" y="4629908"/>
            <a:ext cx="361904" cy="22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94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5EA18-7EAB-9FD5-B291-884968096A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DAE91D-5400-6651-8095-C716EEF9A688}"/>
              </a:ext>
            </a:extLst>
          </p:cNvPr>
          <p:cNvSpPr/>
          <p:nvPr/>
        </p:nvSpPr>
        <p:spPr bwMode="auto">
          <a:xfrm>
            <a:off x="5367619" y="1899346"/>
            <a:ext cx="296333" cy="181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414067" y="1870771"/>
            <a:ext cx="360040" cy="3055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129861" y="1861245"/>
            <a:ext cx="360040" cy="31504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8940DEB-7347-B9F8-2376-F9110AD006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88084"/>
            <a:ext cx="10800000" cy="3459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B3A412-91E5-8BBC-0221-A1D198489853}"/>
              </a:ext>
            </a:extLst>
          </p:cNvPr>
          <p:cNvSpPr/>
          <p:nvPr/>
        </p:nvSpPr>
        <p:spPr bwMode="auto">
          <a:xfrm>
            <a:off x="5215238" y="2511981"/>
            <a:ext cx="361904" cy="22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E36630-354A-3430-6795-233D706B1E95}"/>
              </a:ext>
            </a:extLst>
          </p:cNvPr>
          <p:cNvSpPr/>
          <p:nvPr/>
        </p:nvSpPr>
        <p:spPr bwMode="auto">
          <a:xfrm>
            <a:off x="6977142" y="2502450"/>
            <a:ext cx="361905" cy="238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5274FE-06FE-5735-E26E-A6BDE1E5A2D7}"/>
              </a:ext>
            </a:extLst>
          </p:cNvPr>
          <p:cNvSpPr/>
          <p:nvPr/>
        </p:nvSpPr>
        <p:spPr bwMode="auto">
          <a:xfrm>
            <a:off x="4843809" y="3074285"/>
            <a:ext cx="219047" cy="238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18991E0-80EE-2D84-0458-975E2773364E}"/>
              </a:ext>
            </a:extLst>
          </p:cNvPr>
          <p:cNvSpPr/>
          <p:nvPr/>
        </p:nvSpPr>
        <p:spPr bwMode="auto">
          <a:xfrm>
            <a:off x="3872380" y="3655650"/>
            <a:ext cx="209523" cy="22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F21003-BFE8-3A12-68D6-E9EDE9CE000B}"/>
              </a:ext>
            </a:extLst>
          </p:cNvPr>
          <p:cNvSpPr/>
          <p:nvPr/>
        </p:nvSpPr>
        <p:spPr bwMode="auto">
          <a:xfrm>
            <a:off x="6539047" y="4284668"/>
            <a:ext cx="361905" cy="238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812D72-9646-2710-2011-0AB9AF552E83}"/>
              </a:ext>
            </a:extLst>
          </p:cNvPr>
          <p:cNvSpPr/>
          <p:nvPr/>
        </p:nvSpPr>
        <p:spPr bwMode="auto">
          <a:xfrm>
            <a:off x="9348571" y="4284668"/>
            <a:ext cx="523809" cy="238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8E03976-7BBA-420C-9177-3B9617383B22}"/>
              </a:ext>
            </a:extLst>
          </p:cNvPr>
          <p:cNvSpPr/>
          <p:nvPr/>
        </p:nvSpPr>
        <p:spPr bwMode="auto">
          <a:xfrm>
            <a:off x="2215238" y="5456929"/>
            <a:ext cx="666666" cy="285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7FFB3B6-AC1E-7FA8-481E-7F056841DCCE}"/>
              </a:ext>
            </a:extLst>
          </p:cNvPr>
          <p:cNvSpPr/>
          <p:nvPr/>
        </p:nvSpPr>
        <p:spPr bwMode="auto">
          <a:xfrm>
            <a:off x="7758095" y="5495051"/>
            <a:ext cx="209523" cy="22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92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8E803-444A-1D80-A4BE-7276C3C61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7332D2-6BE4-517C-5217-37C73181241B}"/>
              </a:ext>
            </a:extLst>
          </p:cNvPr>
          <p:cNvSpPr/>
          <p:nvPr/>
        </p:nvSpPr>
        <p:spPr bwMode="auto">
          <a:xfrm>
            <a:off x="10558095" y="1754734"/>
            <a:ext cx="285714" cy="229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21F3A0-425C-7DCB-7B7C-D8EC7A0ABED9}"/>
              </a:ext>
            </a:extLst>
          </p:cNvPr>
          <p:cNvSpPr/>
          <p:nvPr/>
        </p:nvSpPr>
        <p:spPr bwMode="auto">
          <a:xfrm>
            <a:off x="10567619" y="2327467"/>
            <a:ext cx="285715" cy="229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457A7D-3300-2BEF-9746-73738818A79B}"/>
              </a:ext>
            </a:extLst>
          </p:cNvPr>
          <p:cNvSpPr/>
          <p:nvPr/>
        </p:nvSpPr>
        <p:spPr bwMode="auto">
          <a:xfrm>
            <a:off x="10567619" y="3472932"/>
            <a:ext cx="285715" cy="229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D97B64-DC18-2164-B7C7-8855DBF6FCB6}"/>
              </a:ext>
            </a:extLst>
          </p:cNvPr>
          <p:cNvSpPr/>
          <p:nvPr/>
        </p:nvSpPr>
        <p:spPr bwMode="auto">
          <a:xfrm>
            <a:off x="10567619" y="4045665"/>
            <a:ext cx="285715" cy="229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FB1D0F6-487F-9576-5837-6939B8F031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484760"/>
            <a:ext cx="10800000" cy="123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14AD8F68-FB1F-4EC7-123E-CE3D42AA88C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96" y="5723836"/>
            <a:ext cx="10800000" cy="519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40D115-9212-3356-508B-786509815B2F}"/>
              </a:ext>
            </a:extLst>
          </p:cNvPr>
          <p:cNvSpPr/>
          <p:nvPr/>
        </p:nvSpPr>
        <p:spPr bwMode="auto">
          <a:xfrm>
            <a:off x="10477753" y="5820011"/>
            <a:ext cx="323809" cy="29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7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EAAEA-140C-6C50-432E-48C48A0974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E394BF-7F2A-8839-BBF7-5D49A9650BB6}"/>
              </a:ext>
            </a:extLst>
          </p:cNvPr>
          <p:cNvSpPr/>
          <p:nvPr/>
        </p:nvSpPr>
        <p:spPr bwMode="auto">
          <a:xfrm>
            <a:off x="4729523" y="1793231"/>
            <a:ext cx="257142" cy="22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0F9382-08CA-19DC-7F17-BDD93C8773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931" y="2759960"/>
            <a:ext cx="10800000" cy="245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2C5075-425E-8D87-3448-EE7E51157832}"/>
              </a:ext>
            </a:extLst>
          </p:cNvPr>
          <p:cNvSpPr/>
          <p:nvPr/>
        </p:nvSpPr>
        <p:spPr bwMode="auto">
          <a:xfrm>
            <a:off x="1999454" y="4226962"/>
            <a:ext cx="257142" cy="228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50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1DBD2-83DC-2202-A7CC-C262B6CAEC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D3AA0-D2BF-AF53-51E5-74D616DFDB15}"/>
              </a:ext>
            </a:extLst>
          </p:cNvPr>
          <p:cNvSpPr/>
          <p:nvPr/>
        </p:nvSpPr>
        <p:spPr bwMode="auto">
          <a:xfrm>
            <a:off x="1500952" y="1772022"/>
            <a:ext cx="257142" cy="22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413387-9E01-69DD-D83D-106A2292662E}"/>
              </a:ext>
            </a:extLst>
          </p:cNvPr>
          <p:cNvSpPr/>
          <p:nvPr/>
        </p:nvSpPr>
        <p:spPr bwMode="auto">
          <a:xfrm>
            <a:off x="9939047" y="2943484"/>
            <a:ext cx="276190" cy="23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F82FDE8-A938-BBBF-F5B8-24CFEEA120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1914"/>
            <a:ext cx="10800000" cy="2302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F90D10-2AE2-C96F-B4C7-C2CC92377DA5}"/>
              </a:ext>
            </a:extLst>
          </p:cNvPr>
          <p:cNvSpPr/>
          <p:nvPr/>
        </p:nvSpPr>
        <p:spPr bwMode="auto">
          <a:xfrm>
            <a:off x="4100952" y="4813931"/>
            <a:ext cx="266666" cy="23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76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5ED0A-9FC7-B3AF-1E22-37E8AD682C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01B8B8-6C08-2395-13D1-60DE77480BFA}"/>
              </a:ext>
            </a:extLst>
          </p:cNvPr>
          <p:cNvSpPr/>
          <p:nvPr/>
        </p:nvSpPr>
        <p:spPr bwMode="auto">
          <a:xfrm>
            <a:off x="2967619" y="2422359"/>
            <a:ext cx="219047" cy="219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41A74F-528D-A556-2BBD-9E376503CF3E}"/>
              </a:ext>
            </a:extLst>
          </p:cNvPr>
          <p:cNvSpPr/>
          <p:nvPr/>
        </p:nvSpPr>
        <p:spPr bwMode="auto">
          <a:xfrm>
            <a:off x="5510476" y="2412817"/>
            <a:ext cx="219047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CA0861-4F56-44DD-6BEE-84AA28A35AB0}"/>
              </a:ext>
            </a:extLst>
          </p:cNvPr>
          <p:cNvSpPr/>
          <p:nvPr/>
        </p:nvSpPr>
        <p:spPr bwMode="auto">
          <a:xfrm>
            <a:off x="8053333" y="2412817"/>
            <a:ext cx="209523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4C4D56-0D16-DE8E-1374-B9C1869D73EF}"/>
              </a:ext>
            </a:extLst>
          </p:cNvPr>
          <p:cNvSpPr/>
          <p:nvPr/>
        </p:nvSpPr>
        <p:spPr bwMode="auto">
          <a:xfrm>
            <a:off x="10586666" y="2412817"/>
            <a:ext cx="380952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096F7E-57CC-46F5-3A0B-F50A1E430A40}"/>
              </a:ext>
            </a:extLst>
          </p:cNvPr>
          <p:cNvSpPr/>
          <p:nvPr/>
        </p:nvSpPr>
        <p:spPr bwMode="auto">
          <a:xfrm>
            <a:off x="2977142" y="3004411"/>
            <a:ext cx="209523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1BDB50-AFE5-FAEF-86E5-8A4BC93B7175}"/>
              </a:ext>
            </a:extLst>
          </p:cNvPr>
          <p:cNvSpPr/>
          <p:nvPr/>
        </p:nvSpPr>
        <p:spPr bwMode="auto">
          <a:xfrm>
            <a:off x="5358095" y="3004411"/>
            <a:ext cx="533333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D91E1E-D8D0-29AF-B45B-EF5220008393}"/>
              </a:ext>
            </a:extLst>
          </p:cNvPr>
          <p:cNvSpPr/>
          <p:nvPr/>
        </p:nvSpPr>
        <p:spPr bwMode="auto">
          <a:xfrm>
            <a:off x="8053333" y="3004411"/>
            <a:ext cx="209523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57DD68-E900-BFA1-5734-64C55A28EE0B}"/>
              </a:ext>
            </a:extLst>
          </p:cNvPr>
          <p:cNvSpPr/>
          <p:nvPr/>
        </p:nvSpPr>
        <p:spPr bwMode="auto">
          <a:xfrm>
            <a:off x="10596190" y="3004411"/>
            <a:ext cx="371427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13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79BA4-0C61-4DA8-FCC5-FFDDBF317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5457B-D3C7-06B4-AC5D-B5114210A416}"/>
              </a:ext>
            </a:extLst>
          </p:cNvPr>
          <p:cNvSpPr/>
          <p:nvPr/>
        </p:nvSpPr>
        <p:spPr bwMode="auto">
          <a:xfrm>
            <a:off x="2234285" y="1716263"/>
            <a:ext cx="504761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3BD7B2-9D17-5544-C55E-1241A5CBCB4C}"/>
              </a:ext>
            </a:extLst>
          </p:cNvPr>
          <p:cNvSpPr/>
          <p:nvPr/>
        </p:nvSpPr>
        <p:spPr bwMode="auto">
          <a:xfrm>
            <a:off x="4377142" y="1716263"/>
            <a:ext cx="1457142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8714F3-1AC5-F380-3BF1-A4EF439FBF17}"/>
              </a:ext>
            </a:extLst>
          </p:cNvPr>
          <p:cNvSpPr/>
          <p:nvPr/>
        </p:nvSpPr>
        <p:spPr bwMode="auto">
          <a:xfrm>
            <a:off x="7948571" y="1716263"/>
            <a:ext cx="1771428" cy="2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A857CC-B7B1-6685-C2C6-74F807C44E17}"/>
              </a:ext>
            </a:extLst>
          </p:cNvPr>
          <p:cNvSpPr/>
          <p:nvPr/>
        </p:nvSpPr>
        <p:spPr bwMode="auto">
          <a:xfrm>
            <a:off x="1091428" y="2057227"/>
            <a:ext cx="1457142" cy="2292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7A148F-BCBC-C37A-431A-BFED65F49966}"/>
              </a:ext>
            </a:extLst>
          </p:cNvPr>
          <p:cNvSpPr/>
          <p:nvPr/>
        </p:nvSpPr>
        <p:spPr bwMode="auto">
          <a:xfrm>
            <a:off x="3234285" y="2057227"/>
            <a:ext cx="1457142" cy="2292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55DA2B-CBAA-F894-B1AC-F0EBB588EA64}"/>
              </a:ext>
            </a:extLst>
          </p:cNvPr>
          <p:cNvSpPr/>
          <p:nvPr/>
        </p:nvSpPr>
        <p:spPr bwMode="auto">
          <a:xfrm>
            <a:off x="6186666" y="2057227"/>
            <a:ext cx="2047619" cy="2292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2C2B8F-9296-C300-A37A-8E880828A788}"/>
              </a:ext>
            </a:extLst>
          </p:cNvPr>
          <p:cNvSpPr/>
          <p:nvPr/>
        </p:nvSpPr>
        <p:spPr bwMode="auto">
          <a:xfrm>
            <a:off x="8472265" y="2276872"/>
            <a:ext cx="2448272" cy="2072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0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99625-6ED9-BFA4-4617-0C6AEAC614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E2F51-8CE8-86DB-ECE3-B2F60338BB4C}"/>
              </a:ext>
            </a:extLst>
          </p:cNvPr>
          <p:cNvSpPr/>
          <p:nvPr/>
        </p:nvSpPr>
        <p:spPr bwMode="auto">
          <a:xfrm>
            <a:off x="1120000" y="2476884"/>
            <a:ext cx="1285714" cy="266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3837AC-8D65-B157-FB78-B88E616E28ED}"/>
              </a:ext>
            </a:extLst>
          </p:cNvPr>
          <p:cNvSpPr/>
          <p:nvPr/>
        </p:nvSpPr>
        <p:spPr bwMode="auto">
          <a:xfrm>
            <a:off x="4453333" y="2476884"/>
            <a:ext cx="2361904" cy="304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9B98A4-08AE-2FC6-A79B-AB0470A5234F}"/>
              </a:ext>
            </a:extLst>
          </p:cNvPr>
          <p:cNvSpPr/>
          <p:nvPr/>
        </p:nvSpPr>
        <p:spPr bwMode="auto">
          <a:xfrm>
            <a:off x="8100952" y="2495933"/>
            <a:ext cx="1609523" cy="23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661A1E-0C8D-20C4-10AE-2903423080CC}"/>
              </a:ext>
            </a:extLst>
          </p:cNvPr>
          <p:cNvSpPr/>
          <p:nvPr/>
        </p:nvSpPr>
        <p:spPr bwMode="auto">
          <a:xfrm>
            <a:off x="1120000" y="3076933"/>
            <a:ext cx="800000" cy="22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B26248-3DB5-D025-5FF0-21BE4807E9A6}"/>
              </a:ext>
            </a:extLst>
          </p:cNvPr>
          <p:cNvSpPr/>
          <p:nvPr/>
        </p:nvSpPr>
        <p:spPr bwMode="auto">
          <a:xfrm>
            <a:off x="4453333" y="3076933"/>
            <a:ext cx="1609523" cy="23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04F6D0-7C8D-9A14-19F7-9C8BBE1131E8}"/>
              </a:ext>
            </a:extLst>
          </p:cNvPr>
          <p:cNvSpPr/>
          <p:nvPr/>
        </p:nvSpPr>
        <p:spPr bwMode="auto">
          <a:xfrm>
            <a:off x="8100952" y="3076933"/>
            <a:ext cx="819047" cy="23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91830F-4B6C-D28A-6105-1F4A439937DE}"/>
              </a:ext>
            </a:extLst>
          </p:cNvPr>
          <p:cNvSpPr/>
          <p:nvPr/>
        </p:nvSpPr>
        <p:spPr bwMode="auto">
          <a:xfrm>
            <a:off x="4453333" y="3648408"/>
            <a:ext cx="657142" cy="23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96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2023-07-17T05:26:04Z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