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1" r:id="rId7"/>
    <p:sldId id="368" r:id="rId8"/>
    <p:sldId id="367" r:id="rId9"/>
    <p:sldId id="366" r:id="rId10"/>
    <p:sldId id="3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2947987"/>
            <a:ext cx="51435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B0F84-E9F8-CA85-59C1-3D97A026B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29" y="404664"/>
            <a:ext cx="7627319" cy="337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38DC94D-7E53-072F-3482-0FE672C7CB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61561"/>
            <a:ext cx="7627319" cy="3304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8440A7-3A65-6DC2-01A6-474B930F9A36}"/>
              </a:ext>
            </a:extLst>
          </p:cNvPr>
          <p:cNvSpPr/>
          <p:nvPr/>
        </p:nvSpPr>
        <p:spPr bwMode="auto">
          <a:xfrm>
            <a:off x="1487489" y="5460861"/>
            <a:ext cx="6696744" cy="50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26C7C8-2FA6-DF42-9302-5FC320C4E879}"/>
              </a:ext>
            </a:extLst>
          </p:cNvPr>
          <p:cNvSpPr/>
          <p:nvPr/>
        </p:nvSpPr>
        <p:spPr bwMode="auto">
          <a:xfrm>
            <a:off x="1496319" y="6309320"/>
            <a:ext cx="1287314" cy="52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6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94104-2BC6-F667-D5B9-9C1C39CFC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6816160" cy="1953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741303"/>
            <a:ext cx="6175342" cy="506741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175488" y="2717902"/>
            <a:ext cx="2712600" cy="337539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75488" y="3861048"/>
            <a:ext cx="2811491" cy="108012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175488" y="2535552"/>
            <a:ext cx="2712600" cy="247762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007768" y="3694501"/>
            <a:ext cx="2979211" cy="2542811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DEC34-6276-6AAD-0B6D-C94E1DB4F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545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18FA0-88DE-58A6-97AE-3B95EB42A6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E106D-A2D3-1ACD-F3DC-3CC0F7EAA84C}"/>
              </a:ext>
            </a:extLst>
          </p:cNvPr>
          <p:cNvSpPr/>
          <p:nvPr/>
        </p:nvSpPr>
        <p:spPr bwMode="auto">
          <a:xfrm>
            <a:off x="9396190" y="3029987"/>
            <a:ext cx="619047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D9AAA2-D1A2-93C8-D610-1709E3913A80}"/>
              </a:ext>
            </a:extLst>
          </p:cNvPr>
          <p:cNvSpPr/>
          <p:nvPr/>
        </p:nvSpPr>
        <p:spPr bwMode="auto">
          <a:xfrm>
            <a:off x="9520000" y="4268590"/>
            <a:ext cx="352380" cy="42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F3423B-1A02-A2D4-6650-8612DF7BD7C0}"/>
              </a:ext>
            </a:extLst>
          </p:cNvPr>
          <p:cNvSpPr/>
          <p:nvPr/>
        </p:nvSpPr>
        <p:spPr bwMode="auto">
          <a:xfrm>
            <a:off x="9396190" y="5497666"/>
            <a:ext cx="628571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5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7FF1A-656E-C16B-B8A2-C07BF22BCB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0416" cy="216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0E0835-34BD-2C43-B540-737AB7C72E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98671"/>
            <a:ext cx="10225136" cy="395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364" y="2932093"/>
            <a:ext cx="9587036" cy="382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5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B8518-0035-C3A8-8D35-97C93E074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63F04-F87D-9A89-1F09-E3934A2DB33A}"/>
              </a:ext>
            </a:extLst>
          </p:cNvPr>
          <p:cNvSpPr/>
          <p:nvPr/>
        </p:nvSpPr>
        <p:spPr bwMode="auto">
          <a:xfrm>
            <a:off x="3891428" y="1315916"/>
            <a:ext cx="1961904" cy="563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F94A515-488C-9E5F-2FEB-3DCA6C68CF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060848"/>
            <a:ext cx="10800000" cy="23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F8BA5-BEF7-2CC7-450F-7331CDE9CE48}"/>
              </a:ext>
            </a:extLst>
          </p:cNvPr>
          <p:cNvSpPr/>
          <p:nvPr/>
        </p:nvSpPr>
        <p:spPr bwMode="auto">
          <a:xfrm>
            <a:off x="2058916" y="2299804"/>
            <a:ext cx="1866666" cy="57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D2EFE5-09BF-BCA2-A93C-626E1B2A9822}"/>
              </a:ext>
            </a:extLst>
          </p:cNvPr>
          <p:cNvSpPr/>
          <p:nvPr/>
        </p:nvSpPr>
        <p:spPr bwMode="auto">
          <a:xfrm>
            <a:off x="2363678" y="3551934"/>
            <a:ext cx="1866666" cy="57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B9542D9-80AA-666E-6BB0-9D13381E2F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9232"/>
            <a:ext cx="10800000" cy="255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159C2C-685B-8AB7-2328-879067BAB7BB}"/>
              </a:ext>
            </a:extLst>
          </p:cNvPr>
          <p:cNvSpPr/>
          <p:nvPr/>
        </p:nvSpPr>
        <p:spPr bwMode="auto">
          <a:xfrm>
            <a:off x="7710476" y="4501859"/>
            <a:ext cx="1895238" cy="56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0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952E3-5620-3DFB-D363-3AACA42AB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402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4BCA7-E9A2-6117-AE5F-5C82EBC35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C23B23-6BD8-CCCF-20E6-642361119B99}"/>
              </a:ext>
            </a:extLst>
          </p:cNvPr>
          <p:cNvSpPr/>
          <p:nvPr/>
        </p:nvSpPr>
        <p:spPr bwMode="auto">
          <a:xfrm>
            <a:off x="7005714" y="1296466"/>
            <a:ext cx="342858" cy="429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804ED7-94AC-38B8-D851-162722562053}"/>
              </a:ext>
            </a:extLst>
          </p:cNvPr>
          <p:cNvSpPr/>
          <p:nvPr/>
        </p:nvSpPr>
        <p:spPr bwMode="auto">
          <a:xfrm>
            <a:off x="3643809" y="3729967"/>
            <a:ext cx="619047" cy="56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56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D7E5E-7435-5337-6A28-9E80400AB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585AD-A593-E14F-E25C-7C579DF5FA7E}"/>
              </a:ext>
            </a:extLst>
          </p:cNvPr>
          <p:cNvSpPr/>
          <p:nvPr/>
        </p:nvSpPr>
        <p:spPr bwMode="auto">
          <a:xfrm>
            <a:off x="8481904" y="1439064"/>
            <a:ext cx="342857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CCD57-6BEE-2E83-F094-E1C2DB2013C6}"/>
              </a:ext>
            </a:extLst>
          </p:cNvPr>
          <p:cNvSpPr/>
          <p:nvPr/>
        </p:nvSpPr>
        <p:spPr bwMode="auto">
          <a:xfrm>
            <a:off x="5167619" y="2706809"/>
            <a:ext cx="333333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1175A-D1E3-3131-A446-7E0BFC980C5B}"/>
              </a:ext>
            </a:extLst>
          </p:cNvPr>
          <p:cNvSpPr/>
          <p:nvPr/>
        </p:nvSpPr>
        <p:spPr bwMode="auto">
          <a:xfrm>
            <a:off x="7939047" y="2706809"/>
            <a:ext cx="342858" cy="41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58F09F-3739-B279-4A1B-51BBC3962B2F}"/>
              </a:ext>
            </a:extLst>
          </p:cNvPr>
          <p:cNvSpPr/>
          <p:nvPr/>
        </p:nvSpPr>
        <p:spPr bwMode="auto">
          <a:xfrm>
            <a:off x="2539047" y="3879235"/>
            <a:ext cx="1942857" cy="562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49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