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5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675" y="2890837"/>
            <a:ext cx="7486650" cy="107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>
            <a:extLst>
              <a:ext uri="{FF2B5EF4-FFF2-40B4-BE49-F238E27FC236}">
                <a16:creationId xmlns:a16="http://schemas.microsoft.com/office/drawing/2014/main" id="{99B3B31A-2F54-482D-E91B-814C3765D8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340" y="4682490"/>
            <a:ext cx="9264432" cy="2173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550B9634-1FAF-EBC8-A9D8-EDA7798D594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92696"/>
            <a:ext cx="9264432" cy="4014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2C8F94-A4A3-EAE2-B55B-E45438DD70B8}"/>
              </a:ext>
            </a:extLst>
          </p:cNvPr>
          <p:cNvSpPr/>
          <p:nvPr/>
        </p:nvSpPr>
        <p:spPr bwMode="auto">
          <a:xfrm>
            <a:off x="4269192" y="2076942"/>
            <a:ext cx="638095" cy="428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368EBE-1F9C-5A4A-8307-41CADE88ED8D}"/>
              </a:ext>
            </a:extLst>
          </p:cNvPr>
          <p:cNvSpPr/>
          <p:nvPr/>
        </p:nvSpPr>
        <p:spPr bwMode="auto">
          <a:xfrm>
            <a:off x="2279576" y="3022323"/>
            <a:ext cx="638095" cy="571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6692E0-F96E-14D2-973D-85C04DC16047}"/>
              </a:ext>
            </a:extLst>
          </p:cNvPr>
          <p:cNvSpPr/>
          <p:nvPr/>
        </p:nvSpPr>
        <p:spPr bwMode="auto">
          <a:xfrm>
            <a:off x="4269192" y="4089517"/>
            <a:ext cx="647619" cy="438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5C9E71D-4282-0193-2ECF-7C8BA1249199}"/>
              </a:ext>
            </a:extLst>
          </p:cNvPr>
          <p:cNvSpPr/>
          <p:nvPr/>
        </p:nvSpPr>
        <p:spPr bwMode="auto">
          <a:xfrm>
            <a:off x="2279576" y="4980138"/>
            <a:ext cx="628571" cy="542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94C9037-B2C0-446E-4072-A19B701D30C2}"/>
              </a:ext>
            </a:extLst>
          </p:cNvPr>
          <p:cNvSpPr/>
          <p:nvPr/>
        </p:nvSpPr>
        <p:spPr bwMode="auto">
          <a:xfrm>
            <a:off x="3630655" y="6057446"/>
            <a:ext cx="914285" cy="438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19E25EE-7FAC-0AA5-5EC3-A03672FDD2CB}"/>
              </a:ext>
            </a:extLst>
          </p:cNvPr>
          <p:cNvSpPr/>
          <p:nvPr/>
        </p:nvSpPr>
        <p:spPr bwMode="auto">
          <a:xfrm>
            <a:off x="6960096" y="6005057"/>
            <a:ext cx="638096" cy="542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381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35C21A-596A-1AFA-C354-F7C6914487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4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738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36D551-03F4-A184-A33A-B495BCD98E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1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56C17C-8FB7-66C0-865B-E566A127C669}"/>
              </a:ext>
            </a:extLst>
          </p:cNvPr>
          <p:cNvSpPr/>
          <p:nvPr/>
        </p:nvSpPr>
        <p:spPr bwMode="auto">
          <a:xfrm>
            <a:off x="1596190" y="3901867"/>
            <a:ext cx="647619" cy="572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3FFA7B-2B80-1136-A7F5-C4B5133547DF}"/>
              </a:ext>
            </a:extLst>
          </p:cNvPr>
          <p:cNvSpPr/>
          <p:nvPr/>
        </p:nvSpPr>
        <p:spPr bwMode="auto">
          <a:xfrm>
            <a:off x="7310476" y="3911410"/>
            <a:ext cx="628571" cy="553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905474"/>
            <a:ext cx="3456384" cy="298392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/>
          <a:srcRect t="1" b="2488"/>
          <a:stretch/>
        </p:blipFill>
        <p:spPr>
          <a:xfrm>
            <a:off x="5889915" y="1044392"/>
            <a:ext cx="4526565" cy="2816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457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A826D8-D25E-EEA2-CCFE-F61A952669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0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843606A-21C8-704B-A1DC-66891F1D4C9E}"/>
              </a:ext>
            </a:extLst>
          </p:cNvPr>
          <p:cNvSpPr/>
          <p:nvPr/>
        </p:nvSpPr>
        <p:spPr bwMode="auto">
          <a:xfrm>
            <a:off x="1910476" y="3945039"/>
            <a:ext cx="628571" cy="543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F5575F6-D95A-E723-3C35-C6D70DAF10B7}"/>
              </a:ext>
            </a:extLst>
          </p:cNvPr>
          <p:cNvSpPr/>
          <p:nvPr/>
        </p:nvSpPr>
        <p:spPr bwMode="auto">
          <a:xfrm>
            <a:off x="7224761" y="3935510"/>
            <a:ext cx="628571" cy="543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59" y="1037147"/>
            <a:ext cx="4970065" cy="282390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8047" y="845095"/>
            <a:ext cx="3917349" cy="303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133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DA7479-B393-4657-FA0E-DF8B2C0362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10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EF8EF2-4477-A070-3E7C-6F5C3E0928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3356534"/>
            <a:ext cx="8352928" cy="3541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7E43A8-C02B-1F7C-B656-3F7757BA89D9}"/>
              </a:ext>
            </a:extLst>
          </p:cNvPr>
          <p:cNvSpPr/>
          <p:nvPr/>
        </p:nvSpPr>
        <p:spPr bwMode="auto">
          <a:xfrm>
            <a:off x="2495601" y="4581128"/>
            <a:ext cx="1656184" cy="1999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C27227-F3FC-2BE1-826F-B04E6468B334}"/>
              </a:ext>
            </a:extLst>
          </p:cNvPr>
          <p:cNvSpPr/>
          <p:nvPr/>
        </p:nvSpPr>
        <p:spPr bwMode="auto">
          <a:xfrm>
            <a:off x="7248128" y="4599011"/>
            <a:ext cx="2088232" cy="1981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DCD04E3-1D1E-F026-BFE2-B8FB42CCC993}"/>
              </a:ext>
            </a:extLst>
          </p:cNvPr>
          <p:cNvSpPr/>
          <p:nvPr/>
        </p:nvSpPr>
        <p:spPr bwMode="auto">
          <a:xfrm>
            <a:off x="5375920" y="5301208"/>
            <a:ext cx="857142" cy="505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>
            <a:extLst>
              <a:ext uri="{FF2B5EF4-FFF2-40B4-BE49-F238E27FC236}">
                <a16:creationId xmlns:a16="http://schemas.microsoft.com/office/drawing/2014/main" id="{8BDA7479-B393-4657-FA0E-DF8B2C0362D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07"/>
          <a:stretch/>
        </p:blipFill>
        <p:spPr>
          <a:xfrm>
            <a:off x="1415480" y="802385"/>
            <a:ext cx="8645054" cy="2554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1015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DDDAB6-FA57-0F8C-5074-8B17D5DCAB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3356534"/>
            <a:ext cx="8186380" cy="3410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A061C2-5635-434E-01DC-1DBAE9DBFD62}"/>
              </a:ext>
            </a:extLst>
          </p:cNvPr>
          <p:cNvSpPr/>
          <p:nvPr/>
        </p:nvSpPr>
        <p:spPr bwMode="auto">
          <a:xfrm>
            <a:off x="3863752" y="5157192"/>
            <a:ext cx="1142857" cy="505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425367-A28C-E423-4904-00A9E8B2DA19}"/>
              </a:ext>
            </a:extLst>
          </p:cNvPr>
          <p:cNvSpPr/>
          <p:nvPr/>
        </p:nvSpPr>
        <p:spPr bwMode="auto">
          <a:xfrm>
            <a:off x="6461678" y="5192241"/>
            <a:ext cx="1171428" cy="505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BDA7479-B393-4657-FA0E-DF8B2C0362D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07"/>
          <a:stretch/>
        </p:blipFill>
        <p:spPr>
          <a:xfrm>
            <a:off x="1415480" y="802385"/>
            <a:ext cx="8645054" cy="2554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95702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1C8E3B-7697-8A94-0483-5923834A91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808"/>
            <a:ext cx="10800000" cy="3864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3B15B7-C532-9E78-1786-460F52D72A27}"/>
              </a:ext>
            </a:extLst>
          </p:cNvPr>
          <p:cNvSpPr/>
          <p:nvPr/>
        </p:nvSpPr>
        <p:spPr bwMode="auto">
          <a:xfrm>
            <a:off x="4996190" y="2263786"/>
            <a:ext cx="542857" cy="362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85DB1C-0714-8304-21E0-2F86A593D43B}"/>
              </a:ext>
            </a:extLst>
          </p:cNvPr>
          <p:cNvSpPr/>
          <p:nvPr/>
        </p:nvSpPr>
        <p:spPr bwMode="auto">
          <a:xfrm>
            <a:off x="9291428" y="2263786"/>
            <a:ext cx="752380" cy="362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8138AF-4B7E-D81A-D55B-12194BF5CE99}"/>
              </a:ext>
            </a:extLst>
          </p:cNvPr>
          <p:cNvSpPr/>
          <p:nvPr/>
        </p:nvSpPr>
        <p:spPr bwMode="auto">
          <a:xfrm>
            <a:off x="6072380" y="2969894"/>
            <a:ext cx="771428" cy="362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1CC319-1508-2679-FC42-E153C83A006B}"/>
              </a:ext>
            </a:extLst>
          </p:cNvPr>
          <p:cNvSpPr/>
          <p:nvPr/>
        </p:nvSpPr>
        <p:spPr bwMode="auto">
          <a:xfrm>
            <a:off x="3643809" y="3914552"/>
            <a:ext cx="580952" cy="372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063E3B-E146-3476-62A2-4999DE17BAA7}"/>
              </a:ext>
            </a:extLst>
          </p:cNvPr>
          <p:cNvSpPr/>
          <p:nvPr/>
        </p:nvSpPr>
        <p:spPr bwMode="auto">
          <a:xfrm>
            <a:off x="7720000" y="3914552"/>
            <a:ext cx="571428" cy="372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4D9B992-D5A4-B9E3-D598-F107588E3545}"/>
              </a:ext>
            </a:extLst>
          </p:cNvPr>
          <p:cNvSpPr/>
          <p:nvPr/>
        </p:nvSpPr>
        <p:spPr bwMode="auto">
          <a:xfrm>
            <a:off x="3158095" y="4630203"/>
            <a:ext cx="819047" cy="362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472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4A076C-08BA-5004-AF4F-4072AE391C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678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72AED2-A7F0-E1E4-4B5B-CFBE24C09249}"/>
              </a:ext>
            </a:extLst>
          </p:cNvPr>
          <p:cNvSpPr/>
          <p:nvPr/>
        </p:nvSpPr>
        <p:spPr bwMode="auto">
          <a:xfrm>
            <a:off x="8643251" y="2276150"/>
            <a:ext cx="425801" cy="384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BD0F8B-FFDD-E383-131A-57C8AFF60712}"/>
              </a:ext>
            </a:extLst>
          </p:cNvPr>
          <p:cNvSpPr/>
          <p:nvPr/>
        </p:nvSpPr>
        <p:spPr bwMode="auto">
          <a:xfrm>
            <a:off x="8576458" y="3212464"/>
            <a:ext cx="500943" cy="509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189F21-0BC9-4196-DE01-959297175052}"/>
              </a:ext>
            </a:extLst>
          </p:cNvPr>
          <p:cNvSpPr/>
          <p:nvPr/>
        </p:nvSpPr>
        <p:spPr bwMode="auto">
          <a:xfrm>
            <a:off x="8643251" y="4274177"/>
            <a:ext cx="434150" cy="376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AC8202-3353-E961-7320-8C9C7638D9B8}"/>
              </a:ext>
            </a:extLst>
          </p:cNvPr>
          <p:cNvSpPr/>
          <p:nvPr/>
        </p:nvSpPr>
        <p:spPr bwMode="auto">
          <a:xfrm>
            <a:off x="8643251" y="6272203"/>
            <a:ext cx="434150" cy="376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32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5B34F8-1AA3-D36B-FBEA-F763957E71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8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B160FE-E4CC-2563-81FF-2B2E7B93137C}"/>
              </a:ext>
            </a:extLst>
          </p:cNvPr>
          <p:cNvSpPr/>
          <p:nvPr/>
        </p:nvSpPr>
        <p:spPr bwMode="auto">
          <a:xfrm>
            <a:off x="5539047" y="3858234"/>
            <a:ext cx="1257142" cy="571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433614-15A3-A69D-786B-9BA9D73887D3}"/>
              </a:ext>
            </a:extLst>
          </p:cNvPr>
          <p:cNvSpPr/>
          <p:nvPr/>
        </p:nvSpPr>
        <p:spPr bwMode="auto">
          <a:xfrm>
            <a:off x="3539047" y="5001298"/>
            <a:ext cx="1228571" cy="571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1F10D6-3C1A-CF26-1DC8-0B14D46CF1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0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B5F8D8-62FE-A924-96BC-FDB7252F1207}"/>
              </a:ext>
            </a:extLst>
          </p:cNvPr>
          <p:cNvSpPr/>
          <p:nvPr/>
        </p:nvSpPr>
        <p:spPr bwMode="auto">
          <a:xfrm>
            <a:off x="9948571" y="1286305"/>
            <a:ext cx="619047" cy="561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7F6F1D-DF7B-CE3A-B1F8-F6027758384D}"/>
              </a:ext>
            </a:extLst>
          </p:cNvPr>
          <p:cNvSpPr/>
          <p:nvPr/>
        </p:nvSpPr>
        <p:spPr bwMode="auto">
          <a:xfrm>
            <a:off x="4243809" y="3629312"/>
            <a:ext cx="514285" cy="571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150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C0B508-2C77-A452-2F93-D52D4F0B0A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0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DE7D1D-3FE1-F3D2-6612-28D5D44859A0}"/>
              </a:ext>
            </a:extLst>
          </p:cNvPr>
          <p:cNvSpPr/>
          <p:nvPr/>
        </p:nvSpPr>
        <p:spPr bwMode="auto">
          <a:xfrm>
            <a:off x="6881904" y="1382326"/>
            <a:ext cx="857142" cy="505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8C5EBA-7E43-CF41-A393-7677293EB4AA}"/>
              </a:ext>
            </a:extLst>
          </p:cNvPr>
          <p:cNvSpPr/>
          <p:nvPr/>
        </p:nvSpPr>
        <p:spPr bwMode="auto">
          <a:xfrm>
            <a:off x="8710476" y="4903499"/>
            <a:ext cx="1238095" cy="563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846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2023-07-18T07:16:12Z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