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43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2057400"/>
            <a:ext cx="71723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3429000"/>
            <a:ext cx="67818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C8FA-C368-8EEC-08AE-D9C1A20FF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1699"/>
            <a:ext cx="9336440" cy="362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8EC95C-F2F9-365B-9C14-10CA5AB118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194543"/>
            <a:ext cx="9074208" cy="179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02A0D47-D675-C674-E186-5F3BBD1E87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085184"/>
            <a:ext cx="9336440" cy="1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11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86E59-6CDF-4D3F-9094-936E01D8E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3EA7D-4C64-3D37-B19C-FEC4515BFCD4}"/>
              </a:ext>
            </a:extLst>
          </p:cNvPr>
          <p:cNvSpPr/>
          <p:nvPr/>
        </p:nvSpPr>
        <p:spPr bwMode="auto">
          <a:xfrm>
            <a:off x="1320000" y="1314974"/>
            <a:ext cx="6323809" cy="504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B5D99-6FD2-CA5F-6611-9CFCE881DAAD}"/>
              </a:ext>
            </a:extLst>
          </p:cNvPr>
          <p:cNvSpPr/>
          <p:nvPr/>
        </p:nvSpPr>
        <p:spPr bwMode="auto">
          <a:xfrm>
            <a:off x="681904" y="2391532"/>
            <a:ext cx="2466666" cy="38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897299-335B-9728-C933-0074F0EF4D94}"/>
              </a:ext>
            </a:extLst>
          </p:cNvPr>
          <p:cNvSpPr/>
          <p:nvPr/>
        </p:nvSpPr>
        <p:spPr bwMode="auto">
          <a:xfrm>
            <a:off x="681904" y="3353766"/>
            <a:ext cx="2142857" cy="51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85547D-867C-50CA-0A72-0A22C95B5E1E}"/>
              </a:ext>
            </a:extLst>
          </p:cNvPr>
          <p:cNvSpPr/>
          <p:nvPr/>
        </p:nvSpPr>
        <p:spPr bwMode="auto">
          <a:xfrm>
            <a:off x="681904" y="4373162"/>
            <a:ext cx="8800000" cy="504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18EC95C-F2F9-365B-9C14-10CA5AB118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062860"/>
            <a:ext cx="9074208" cy="179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054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2D724-B7F5-F6D3-74ED-D790AF7ED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688368" cy="42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41A442-F9ED-64D4-C430-3E5267B8AE0A}"/>
              </a:ext>
            </a:extLst>
          </p:cNvPr>
          <p:cNvSpPr/>
          <p:nvPr/>
        </p:nvSpPr>
        <p:spPr bwMode="auto">
          <a:xfrm>
            <a:off x="3935760" y="3462511"/>
            <a:ext cx="619047" cy="4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53C267-0601-36BD-57D5-4D0EEF9F8137}"/>
              </a:ext>
            </a:extLst>
          </p:cNvPr>
          <p:cNvSpPr/>
          <p:nvPr/>
        </p:nvSpPr>
        <p:spPr bwMode="auto">
          <a:xfrm>
            <a:off x="4871864" y="4365104"/>
            <a:ext cx="666666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885EFD7-7E4E-B0E7-6B6C-1CDCDDE697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55" y="4989001"/>
            <a:ext cx="8688368" cy="181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768BA-5EE5-58D4-72CF-C467E962DB45}"/>
              </a:ext>
            </a:extLst>
          </p:cNvPr>
          <p:cNvSpPr/>
          <p:nvPr/>
        </p:nvSpPr>
        <p:spPr bwMode="auto">
          <a:xfrm>
            <a:off x="4871864" y="5236600"/>
            <a:ext cx="961904" cy="43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271F41-E44E-64C0-49ED-57CF8A6B3D3C}"/>
              </a:ext>
            </a:extLst>
          </p:cNvPr>
          <p:cNvSpPr/>
          <p:nvPr/>
        </p:nvSpPr>
        <p:spPr bwMode="auto">
          <a:xfrm>
            <a:off x="7304874" y="5246150"/>
            <a:ext cx="657142" cy="42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1B3F9-EF2C-4B4D-725D-DCD11DCCD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8368" cy="377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7B0F8-9E96-F192-CFC2-A904AF8BF158}"/>
              </a:ext>
            </a:extLst>
          </p:cNvPr>
          <p:cNvSpPr/>
          <p:nvPr/>
        </p:nvSpPr>
        <p:spPr bwMode="auto">
          <a:xfrm>
            <a:off x="4004578" y="3159899"/>
            <a:ext cx="342857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7F778-9C1B-AE2A-D072-A4FD091856E1}"/>
              </a:ext>
            </a:extLst>
          </p:cNvPr>
          <p:cNvSpPr/>
          <p:nvPr/>
        </p:nvSpPr>
        <p:spPr bwMode="auto">
          <a:xfrm>
            <a:off x="7912767" y="3202174"/>
            <a:ext cx="352380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D7DF38-CEA4-A242-A5B0-D59A5B5B5B88}"/>
              </a:ext>
            </a:extLst>
          </p:cNvPr>
          <p:cNvSpPr/>
          <p:nvPr/>
        </p:nvSpPr>
        <p:spPr bwMode="auto">
          <a:xfrm>
            <a:off x="4004578" y="4149080"/>
            <a:ext cx="342857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A59694-1974-D7FF-F40A-41693F1A52A0}"/>
              </a:ext>
            </a:extLst>
          </p:cNvPr>
          <p:cNvSpPr/>
          <p:nvPr/>
        </p:nvSpPr>
        <p:spPr bwMode="auto">
          <a:xfrm>
            <a:off x="8112224" y="4132684"/>
            <a:ext cx="352380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999ED42-1B51-7C42-0618-3D31942DAC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136"/>
            <a:ext cx="8688368" cy="200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DF4F1E-44AD-F656-A2CD-176FCB47D9FA}"/>
              </a:ext>
            </a:extLst>
          </p:cNvPr>
          <p:cNvSpPr/>
          <p:nvPr/>
        </p:nvSpPr>
        <p:spPr bwMode="auto">
          <a:xfrm>
            <a:off x="1991544" y="4921584"/>
            <a:ext cx="961904" cy="42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E398CD-B8FD-C6CA-EDA1-39A2B33A8BB5}"/>
              </a:ext>
            </a:extLst>
          </p:cNvPr>
          <p:cNvSpPr/>
          <p:nvPr/>
        </p:nvSpPr>
        <p:spPr bwMode="auto">
          <a:xfrm>
            <a:off x="3287688" y="5949280"/>
            <a:ext cx="647619" cy="43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6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70AD8-CC98-A6C1-08F0-C40B4F6B4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302D3-78DB-010C-5429-DD4C028B31B2}"/>
              </a:ext>
            </a:extLst>
          </p:cNvPr>
          <p:cNvSpPr/>
          <p:nvPr/>
        </p:nvSpPr>
        <p:spPr bwMode="auto">
          <a:xfrm>
            <a:off x="7624761" y="1248243"/>
            <a:ext cx="342857" cy="4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D61BB-930A-8500-C776-036F7AAEB06A}"/>
              </a:ext>
            </a:extLst>
          </p:cNvPr>
          <p:cNvSpPr/>
          <p:nvPr/>
        </p:nvSpPr>
        <p:spPr bwMode="auto">
          <a:xfrm>
            <a:off x="7310476" y="2410369"/>
            <a:ext cx="666667" cy="4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EFCEA-1E6A-BE6C-DCAC-B2444CD02CD2}"/>
              </a:ext>
            </a:extLst>
          </p:cNvPr>
          <p:cNvSpPr/>
          <p:nvPr/>
        </p:nvSpPr>
        <p:spPr bwMode="auto">
          <a:xfrm>
            <a:off x="4243809" y="4734620"/>
            <a:ext cx="342857" cy="4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4DBB0-3B94-A755-3BDC-C4AD97C80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C81C5-B889-3071-5FD2-8EAAE480800C}"/>
              </a:ext>
            </a:extLst>
          </p:cNvPr>
          <p:cNvSpPr/>
          <p:nvPr/>
        </p:nvSpPr>
        <p:spPr bwMode="auto">
          <a:xfrm>
            <a:off x="2243809" y="3603945"/>
            <a:ext cx="457142" cy="4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81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D8AA5-A484-DBED-4410-CBE6208CC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EB368-9AFC-E020-6B3C-B1BC0D2EF130}"/>
              </a:ext>
            </a:extLst>
          </p:cNvPr>
          <p:cNvSpPr/>
          <p:nvPr/>
        </p:nvSpPr>
        <p:spPr bwMode="auto">
          <a:xfrm>
            <a:off x="3434285" y="2658641"/>
            <a:ext cx="438095" cy="42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6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433AC-0FF1-3F1E-8501-9FDDAAD22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2EBF7-EA16-FA00-C004-A90182367CF7}"/>
              </a:ext>
            </a:extLst>
          </p:cNvPr>
          <p:cNvSpPr/>
          <p:nvPr/>
        </p:nvSpPr>
        <p:spPr bwMode="auto">
          <a:xfrm>
            <a:off x="2196190" y="3629694"/>
            <a:ext cx="428571" cy="4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525CB-4200-BA44-A90B-39AFB6B18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18077-C14A-FE36-FF33-8EA30D90F459}"/>
              </a:ext>
            </a:extLst>
          </p:cNvPr>
          <p:cNvSpPr/>
          <p:nvPr/>
        </p:nvSpPr>
        <p:spPr bwMode="auto">
          <a:xfrm>
            <a:off x="3996190" y="2543428"/>
            <a:ext cx="2742858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5A5D487-36B3-817E-0C1F-F0DF75B58081}"/>
              </a:ext>
            </a:extLst>
          </p:cNvPr>
          <p:cNvSpPr/>
          <p:nvPr/>
        </p:nvSpPr>
        <p:spPr bwMode="auto">
          <a:xfrm>
            <a:off x="5711360" y="2852936"/>
            <a:ext cx="3841023" cy="291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88622D6-696D-D6BC-B39A-CB855ECF1518}"/>
              </a:ext>
            </a:extLst>
          </p:cNvPr>
          <p:cNvSpPr/>
          <p:nvPr/>
        </p:nvSpPr>
        <p:spPr bwMode="auto">
          <a:xfrm>
            <a:off x="1703512" y="3573016"/>
            <a:ext cx="3024336" cy="2522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2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C18CE-AB36-35A3-1B29-BA55EE00C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93BCC-B48C-3C74-C0F7-4D5832EB0238}"/>
              </a:ext>
            </a:extLst>
          </p:cNvPr>
          <p:cNvSpPr/>
          <p:nvPr/>
        </p:nvSpPr>
        <p:spPr bwMode="auto">
          <a:xfrm>
            <a:off x="2939047" y="1363168"/>
            <a:ext cx="2733333" cy="43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69B5AE-E00D-1F4E-2EEE-E77FF5DEB220}"/>
              </a:ext>
            </a:extLst>
          </p:cNvPr>
          <p:cNvSpPr/>
          <p:nvPr/>
        </p:nvSpPr>
        <p:spPr bwMode="auto">
          <a:xfrm>
            <a:off x="681904" y="2420888"/>
            <a:ext cx="2876190" cy="252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6148B01-D8CC-2989-E036-67EED2F8E8F1}"/>
              </a:ext>
            </a:extLst>
          </p:cNvPr>
          <p:cNvSpPr/>
          <p:nvPr/>
        </p:nvSpPr>
        <p:spPr bwMode="auto">
          <a:xfrm>
            <a:off x="4727848" y="1700808"/>
            <a:ext cx="3715961" cy="287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9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3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2023-07-18T08:31:08Z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