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6" r:id="rId13"/>
    <p:sldId id="365" r:id="rId14"/>
    <p:sldId id="377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00375"/>
            <a:ext cx="5572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62E69-85E1-5F19-CF4D-3F3916E0F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7C5E6F-F972-4200-F511-34A1878355E2}"/>
              </a:ext>
            </a:extLst>
          </p:cNvPr>
          <p:cNvSpPr/>
          <p:nvPr/>
        </p:nvSpPr>
        <p:spPr bwMode="auto">
          <a:xfrm>
            <a:off x="1310476" y="1325000"/>
            <a:ext cx="6600000" cy="48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A8F96A-A84E-8687-6BE3-BBED14CAB640}"/>
              </a:ext>
            </a:extLst>
          </p:cNvPr>
          <p:cNvSpPr/>
          <p:nvPr/>
        </p:nvSpPr>
        <p:spPr bwMode="auto">
          <a:xfrm>
            <a:off x="681904" y="2355382"/>
            <a:ext cx="2990476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520F23-67B0-58B0-B25A-BF317E24A610}"/>
              </a:ext>
            </a:extLst>
          </p:cNvPr>
          <p:cNvSpPr/>
          <p:nvPr/>
        </p:nvSpPr>
        <p:spPr bwMode="auto">
          <a:xfrm>
            <a:off x="681904" y="3290357"/>
            <a:ext cx="1876190" cy="50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2801F3-5EC9-EBEE-9671-7DBDD8D12A72}"/>
              </a:ext>
            </a:extLst>
          </p:cNvPr>
          <p:cNvSpPr/>
          <p:nvPr/>
        </p:nvSpPr>
        <p:spPr bwMode="auto">
          <a:xfrm>
            <a:off x="681904" y="4253955"/>
            <a:ext cx="5918152" cy="50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6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59121-12B0-4F3F-EFEA-1FFA49142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6984776" cy="405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71711A7-CBBE-4211-3D1F-A7783CC0D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7" y="4437112"/>
            <a:ext cx="7277375" cy="247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744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56701-34D2-0615-BE20-A7E6921D3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30579-BEB8-DE96-E621-0F3B2C37E793}"/>
              </a:ext>
            </a:extLst>
          </p:cNvPr>
          <p:cNvSpPr/>
          <p:nvPr/>
        </p:nvSpPr>
        <p:spPr bwMode="auto">
          <a:xfrm>
            <a:off x="1339047" y="3415234"/>
            <a:ext cx="6876190" cy="51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1711A7-CBBE-4211-3D1F-A7783CC0D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1" y="4005064"/>
            <a:ext cx="8144607" cy="27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086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B4128-EC96-A1A6-713B-7A1B81EF70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2"/>
          <a:stretch/>
        </p:blipFill>
        <p:spPr>
          <a:xfrm>
            <a:off x="720000" y="972000"/>
            <a:ext cx="10137600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71711A7-CBBE-4211-3D1F-A7783CC0D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1" y="4005064"/>
            <a:ext cx="8144607" cy="27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26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B4128-EC96-A1A6-713B-7A1B81EF70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7"/>
          <a:stretch/>
        </p:blipFill>
        <p:spPr>
          <a:xfrm>
            <a:off x="720000" y="1052736"/>
            <a:ext cx="10137600" cy="279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F46AA-A826-DCE1-7D54-308A11F8A049}"/>
              </a:ext>
            </a:extLst>
          </p:cNvPr>
          <p:cNvSpPr/>
          <p:nvPr/>
        </p:nvSpPr>
        <p:spPr bwMode="auto">
          <a:xfrm>
            <a:off x="1283200" y="1338388"/>
            <a:ext cx="5363809" cy="48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DBBC7D-1A0E-182F-5D78-8FE3883E215A}"/>
              </a:ext>
            </a:extLst>
          </p:cNvPr>
          <p:cNvSpPr/>
          <p:nvPr/>
        </p:nvSpPr>
        <p:spPr bwMode="auto">
          <a:xfrm>
            <a:off x="1301079" y="2268574"/>
            <a:ext cx="9261510" cy="49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0FFF7-429E-E65D-40E5-C6BD2BA10A4E}"/>
              </a:ext>
            </a:extLst>
          </p:cNvPr>
          <p:cNvSpPr/>
          <p:nvPr/>
        </p:nvSpPr>
        <p:spPr bwMode="auto">
          <a:xfrm>
            <a:off x="1292139" y="3198760"/>
            <a:ext cx="3486476" cy="49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71711A7-CBBE-4211-3D1F-A7783CC0D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1" y="4005064"/>
            <a:ext cx="8144607" cy="27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304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E63FC-D22A-9940-8AE9-342A34345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3E9E3-3C7A-0691-46A0-625AF4D5A9FD}"/>
              </a:ext>
            </a:extLst>
          </p:cNvPr>
          <p:cNvSpPr/>
          <p:nvPr/>
        </p:nvSpPr>
        <p:spPr bwMode="auto">
          <a:xfrm>
            <a:off x="1310476" y="2335774"/>
            <a:ext cx="5009523" cy="53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14FAE-76DF-FE7E-82F3-4882DDD3A8DA}"/>
              </a:ext>
            </a:extLst>
          </p:cNvPr>
          <p:cNvSpPr/>
          <p:nvPr/>
        </p:nvSpPr>
        <p:spPr bwMode="auto">
          <a:xfrm>
            <a:off x="1320000" y="3327609"/>
            <a:ext cx="5838095" cy="51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71711A7-CBBE-4211-3D1F-A7783CC0D6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827" y="3957043"/>
            <a:ext cx="8272345" cy="281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935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41A71-B596-EE8E-351B-B5FD7C922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8EF5C-ECD0-BEF5-7AA5-6C98D97B7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175BC9-9E96-C376-8CCB-16F20AFF9405}"/>
              </a:ext>
            </a:extLst>
          </p:cNvPr>
          <p:cNvSpPr/>
          <p:nvPr/>
        </p:nvSpPr>
        <p:spPr bwMode="auto">
          <a:xfrm>
            <a:off x="1320000" y="1448840"/>
            <a:ext cx="2885714" cy="49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031FA9-87AD-7E5B-A227-F5A56B378783}"/>
              </a:ext>
            </a:extLst>
          </p:cNvPr>
          <p:cNvSpPr/>
          <p:nvPr/>
        </p:nvSpPr>
        <p:spPr bwMode="auto">
          <a:xfrm>
            <a:off x="681904" y="2507425"/>
            <a:ext cx="1942857" cy="391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0BD106-F2BD-06C7-5203-584739D7D8A0}"/>
              </a:ext>
            </a:extLst>
          </p:cNvPr>
          <p:cNvSpPr/>
          <p:nvPr/>
        </p:nvSpPr>
        <p:spPr bwMode="auto">
          <a:xfrm>
            <a:off x="681904" y="3470642"/>
            <a:ext cx="2409523" cy="524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62C108-D123-824D-1E96-AF30D658084B}"/>
              </a:ext>
            </a:extLst>
          </p:cNvPr>
          <p:cNvSpPr/>
          <p:nvPr/>
        </p:nvSpPr>
        <p:spPr bwMode="auto">
          <a:xfrm>
            <a:off x="681904" y="4500617"/>
            <a:ext cx="9038095" cy="51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48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C3141-705B-4EC1-CD05-AEAA70E2F8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78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1491E-0B72-742A-BB76-4811609D5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F0CCC-C4EC-C711-88C9-D324A60263DC}"/>
              </a:ext>
            </a:extLst>
          </p:cNvPr>
          <p:cNvSpPr/>
          <p:nvPr/>
        </p:nvSpPr>
        <p:spPr bwMode="auto">
          <a:xfrm>
            <a:off x="1320000" y="1410575"/>
            <a:ext cx="3685714" cy="49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0B1B09-0614-4646-96F4-658FB81DF430}"/>
              </a:ext>
            </a:extLst>
          </p:cNvPr>
          <p:cNvSpPr/>
          <p:nvPr/>
        </p:nvSpPr>
        <p:spPr bwMode="auto">
          <a:xfrm>
            <a:off x="681904" y="2430740"/>
            <a:ext cx="3533333" cy="50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A99532-88AA-B9CD-A8B1-EE132B043EC8}"/>
              </a:ext>
            </a:extLst>
          </p:cNvPr>
          <p:cNvSpPr/>
          <p:nvPr/>
        </p:nvSpPr>
        <p:spPr bwMode="auto">
          <a:xfrm>
            <a:off x="681904" y="3508111"/>
            <a:ext cx="2200000" cy="38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D6D75A-9A1C-5E8A-9959-9494415CEF7F}"/>
              </a:ext>
            </a:extLst>
          </p:cNvPr>
          <p:cNvSpPr/>
          <p:nvPr/>
        </p:nvSpPr>
        <p:spPr bwMode="auto">
          <a:xfrm>
            <a:off x="681904" y="4471071"/>
            <a:ext cx="2142857" cy="51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94D297-39E4-918A-F66A-EBB1593E15CE}"/>
              </a:ext>
            </a:extLst>
          </p:cNvPr>
          <p:cNvSpPr/>
          <p:nvPr/>
        </p:nvSpPr>
        <p:spPr bwMode="auto">
          <a:xfrm>
            <a:off x="681904" y="5491236"/>
            <a:ext cx="4550000" cy="49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0A719-4601-0821-175D-44205AB03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508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75C81-453E-A244-4C08-1D8D6A2C2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A6511D-FC19-CB31-9860-44EA4ED3F8DA}"/>
              </a:ext>
            </a:extLst>
          </p:cNvPr>
          <p:cNvSpPr/>
          <p:nvPr/>
        </p:nvSpPr>
        <p:spPr bwMode="auto">
          <a:xfrm>
            <a:off x="1367618" y="1200913"/>
            <a:ext cx="3432237" cy="48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5F776B-428E-842F-7DFA-5CF1B3DAB742}"/>
              </a:ext>
            </a:extLst>
          </p:cNvPr>
          <p:cNvSpPr/>
          <p:nvPr/>
        </p:nvSpPr>
        <p:spPr bwMode="auto">
          <a:xfrm>
            <a:off x="681904" y="2221484"/>
            <a:ext cx="2095238" cy="49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8CD09F-9130-B34F-AC68-A81DB03B4C54}"/>
              </a:ext>
            </a:extLst>
          </p:cNvPr>
          <p:cNvSpPr/>
          <p:nvPr/>
        </p:nvSpPr>
        <p:spPr bwMode="auto">
          <a:xfrm>
            <a:off x="681904" y="3280207"/>
            <a:ext cx="2161904" cy="39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F4F75D-54EC-0102-F378-7BA80BE348BC}"/>
              </a:ext>
            </a:extLst>
          </p:cNvPr>
          <p:cNvSpPr/>
          <p:nvPr/>
        </p:nvSpPr>
        <p:spPr bwMode="auto">
          <a:xfrm>
            <a:off x="681904" y="4253087"/>
            <a:ext cx="3152380" cy="52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9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8CDE9-3E9E-3FE8-78A3-4CF8B96A0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0FA80-EACB-71CB-4EF0-A531C7F4BCF7}"/>
              </a:ext>
            </a:extLst>
          </p:cNvPr>
          <p:cNvSpPr/>
          <p:nvPr/>
        </p:nvSpPr>
        <p:spPr bwMode="auto">
          <a:xfrm>
            <a:off x="681904" y="1401831"/>
            <a:ext cx="5600000" cy="52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298F0-3F71-41D9-710C-630B6104EBB5}"/>
              </a:ext>
            </a:extLst>
          </p:cNvPr>
          <p:cNvSpPr/>
          <p:nvPr/>
        </p:nvSpPr>
        <p:spPr bwMode="auto">
          <a:xfrm>
            <a:off x="681904" y="2423873"/>
            <a:ext cx="7070280" cy="50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29534E-AB4A-F5A7-2C8B-E234F5FD382C}"/>
              </a:ext>
            </a:extLst>
          </p:cNvPr>
          <p:cNvSpPr/>
          <p:nvPr/>
        </p:nvSpPr>
        <p:spPr bwMode="auto">
          <a:xfrm>
            <a:off x="681904" y="3455468"/>
            <a:ext cx="4405984" cy="61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3298F0-3F71-41D9-710C-630B6104EBB5}"/>
              </a:ext>
            </a:extLst>
          </p:cNvPr>
          <p:cNvSpPr/>
          <p:nvPr/>
        </p:nvSpPr>
        <p:spPr bwMode="auto">
          <a:xfrm>
            <a:off x="7752184" y="2423873"/>
            <a:ext cx="2448272" cy="50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5A5DB-E760-2B2F-9F92-6C8EF8750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03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2023-07-18T08:52:03Z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